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31"/>
  </p:notesMasterIdLst>
  <p:sldIdLst>
    <p:sldId id="309" r:id="rId2"/>
    <p:sldId id="258" r:id="rId3"/>
    <p:sldId id="278" r:id="rId4"/>
    <p:sldId id="259" r:id="rId5"/>
    <p:sldId id="279" r:id="rId6"/>
    <p:sldId id="287" r:id="rId7"/>
    <p:sldId id="280" r:id="rId8"/>
    <p:sldId id="311" r:id="rId9"/>
    <p:sldId id="285" r:id="rId10"/>
    <p:sldId id="312" r:id="rId11"/>
    <p:sldId id="263" r:id="rId12"/>
    <p:sldId id="290" r:id="rId13"/>
    <p:sldId id="291" r:id="rId14"/>
    <p:sldId id="261" r:id="rId15"/>
    <p:sldId id="264" r:id="rId16"/>
    <p:sldId id="267" r:id="rId17"/>
    <p:sldId id="299" r:id="rId18"/>
    <p:sldId id="270" r:id="rId19"/>
    <p:sldId id="268" r:id="rId20"/>
    <p:sldId id="269" r:id="rId21"/>
    <p:sldId id="305" r:id="rId22"/>
    <p:sldId id="302" r:id="rId23"/>
    <p:sldId id="297" r:id="rId24"/>
    <p:sldId id="293" r:id="rId25"/>
    <p:sldId id="306" r:id="rId26"/>
    <p:sldId id="275" r:id="rId27"/>
    <p:sldId id="277" r:id="rId28"/>
    <p:sldId id="313" r:id="rId29"/>
    <p:sldId id="310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19" autoAdjust="0"/>
    <p:restoredTop sz="97623" autoAdjust="0"/>
  </p:normalViewPr>
  <p:slideViewPr>
    <p:cSldViewPr>
      <p:cViewPr varScale="1">
        <p:scale>
          <a:sx n="87" d="100"/>
          <a:sy n="87" d="100"/>
        </p:scale>
        <p:origin x="-78" y="-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E31F4197-D184-4479-A8BC-6B8123768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057729-F0CB-4F51-9FC5-1CBC6CC547B1}" type="slidenum">
              <a:rPr lang="ru-RU" smtClean="0">
                <a:latin typeface="Arial" charset="0"/>
              </a:rPr>
              <a:pPr/>
              <a:t>8</a:t>
            </a:fld>
            <a:endParaRPr lang="ru-RU" smtClean="0">
              <a:latin typeface="Arial" charset="0"/>
            </a:endParaRPr>
          </a:p>
        </p:txBody>
      </p:sp>
      <p:sp>
        <p:nvSpPr>
          <p:cNvPr id="389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D29751-1DCD-43BB-906C-4A9A1CB03613}" type="slidenum">
              <a:rPr lang="ru-RU" smtClean="0">
                <a:latin typeface="Arial" charset="0"/>
              </a:rPr>
              <a:pPr/>
              <a:t>27</a:t>
            </a:fld>
            <a:endParaRPr lang="ru-RU" smtClean="0">
              <a:latin typeface="Arial" charset="0"/>
            </a:endParaRPr>
          </a:p>
        </p:txBody>
      </p:sp>
      <p:sp>
        <p:nvSpPr>
          <p:cNvPr id="399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>
                <a:latin typeface="Arial" charset="0"/>
              </a:rPr>
              <a:t>Песни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Овал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7F7BC-51FD-4CD7-98AA-91703E2A18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011E432-BBEB-4563-8185-19BBC9A515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Овал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Овал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Овал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2C84D2-70C8-4CE6-88B3-733A421A5E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A9C73-4BBC-45B8-AD5C-49F96DAF22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B835-5952-4E3E-B7D4-D660FD147E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964944B-F21E-49BE-A354-E41231BC1B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0783D-CC0F-4B8F-8171-7D6CB0E9B2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Прямая соединительная линия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Овал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428481A-210C-4F4D-BDF6-6D8C5629ED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Овал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8B268D8-01DC-4C00-84CD-C998171111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256FB-3961-4F5C-AA8C-37BEB7F159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C7F15-4A0D-4CC4-B94C-ED4240282E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162EF-B0B2-47DE-9FDA-6388BBB2A1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alphaModFix amt="57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2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E0680E9-0725-4D41-9EF4-4C677A1A96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0" r:id="rId4"/>
    <p:sldLayoutId id="2147483881" r:id="rId5"/>
    <p:sldLayoutId id="2147483889" r:id="rId6"/>
    <p:sldLayoutId id="2147483882" r:id="rId7"/>
    <p:sldLayoutId id="2147483890" r:id="rId8"/>
    <p:sldLayoutId id="2147483891" r:id="rId9"/>
    <p:sldLayoutId id="2147483883" r:id="rId10"/>
    <p:sldLayoutId id="2147483884" r:id="rId11"/>
    <p:sldLayoutId id="2147483885" r:id="rId12"/>
  </p:sldLayoutIdLst>
  <p:transition>
    <p:strips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C:\Users\user\Desktop\&#1055;&#1088;&#1077;&#1079;&#1077;&#1085;&#1090;&#1072;&#1094;&#1080;&#1103;%20&#1055;&#1072;&#1093;&#1084;&#1091;&#1090;&#1086;&#1074;&#1086;&#1081;\&#1055;&#1077;&#1089;&#1085;&#1103;&#1088;&#1099;%20-%20&#1041;&#1077;&#1083;&#1086;&#1074;&#1077;&#1078;&#1089;&#1082;&#1072;&#1103;%20&#1087;&#1091;&#1097;&#1072;%20%20(audiopoisk.com).mp3" TargetMode="Externa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55;&#1088;&#1077;&#1079;&#1077;&#1085;&#1090;&#1072;&#1094;&#1080;&#1103;%20&#1055;&#1072;&#1093;&#1084;&#1091;&#1090;&#1086;&#1074;&#1086;&#1081;\&#1057;&#1057;&#1057;&#1056;%20-%20&#1055;&#1077;&#1089;&#1085;&#1103;%20&#1086;%20&#1090;&#1088;&#1077;&#1074;&#1086;&#1078;&#1085;&#1086;&#1081;%20&#1084;&#1086;&#1083;&#1086;&#1076;&#1086;&#1089;&#1090;&#1080;%20(mp3ostrov.com).mp3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user\Desktop\&#1055;&#1088;&#1077;&#1079;&#1077;&#1085;&#1090;&#1072;&#1094;&#1080;&#1103;%20&#1055;&#1072;&#1093;&#1084;&#1091;&#1090;&#1086;&#1074;&#1086;&#1081;\&#1040;&#1083;&#1077;&#1082;&#1089;&#1072;&#1085;&#1076;&#1088;&#1072;%20&#1055;&#1072;&#1093;&#1084;&#1091;&#1090;&#1086;&#1074;&#1072;%20-%20&#1084;&#1091;&#1079;&#1099;&#1082;&#1072;%20&#1080;&#1079;%20&#1082;-&#1092;%20'&#1058;&#1088;&#1080;%20&#1090;&#1086;&#1087;&#1086;&#1083;&#1103;%20&#1085;&#1072;%20&#1055;&#1083;&#1102;&#1097;&#1080;&#1093;&#1077;'.mp4" TargetMode="Externa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55;&#1088;&#1077;&#1079;&#1077;&#1085;&#1090;&#1072;&#1094;&#1080;&#1103;%20&#1055;&#1072;&#1093;&#1084;&#1091;&#1090;&#1086;&#1074;&#1086;&#1081;\pesnya_iz_k_f_devchata_muzyka_A.Pahmutova_-_Horoshie_devchata_(get-tune.net).mp3" TargetMode="Externa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55;&#1088;&#1077;&#1079;&#1077;&#1085;&#1090;&#1072;&#1094;&#1080;&#1103;%20&#1055;&#1072;&#1093;&#1084;&#1091;&#1090;&#1086;&#1074;&#1086;&#1081;\&#1051;&#1077;&#1074;%20&#1041;&#1072;&#1088;&#1072;&#1096;&#1082;&#1086;&#1074;%20-%20&#1058;&#1088;&#1091;&#1089;%20&#1085;&#1077;%20&#1080;&#1075;&#1088;&#1072;&#1077;&#1090;%20&#1074;%20&#1093;&#1086;&#1082;&#1082;&#1077;&#1081;%20%20(audiopoisk.com).mp3" TargetMode="Externa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55;&#1088;&#1077;&#1079;&#1077;&#1085;&#1090;&#1072;&#1094;&#1080;&#1103;%20&#1055;&#1072;&#1093;&#1084;&#1091;&#1090;&#1086;&#1074;&#1086;&#1081;\&#1070;&#1088;&#1080;&#1081;%20&#1043;&#1091;&#1083;&#1103;&#1077;&#1074;%20-%20&#1043;&#1086;&#1083;&#1086;&#1089;%20&#1056;&#1086;&#1076;&#1080;&#1085;&#1099;,%20&#1075;&#1086;&#1083;&#1086;&#1089;%20&#1056;&#1086;&#1089;&#1089;&#1080;&#1080;%20%20(audiopoisk.com).mp3" TargetMode="External"/><Relationship Id="rId5" Type="http://schemas.openxmlformats.org/officeDocument/2006/relationships/image" Target="../media/image49.jpe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055;&#1088;&#1077;&#1079;&#1077;&#1085;&#1090;&#1072;&#1094;&#1080;&#1103;%20&#1055;&#1072;&#1093;&#1084;&#1091;&#1090;&#1086;&#1074;&#1086;&#1081;\&#1051;&#1077;&#1097;&#1077;&#1085;&#1082;&#1086;%20&#1080;%20&#1040;&#1073;&#1076;&#1072;&#1083;&#1086;&#1074;&#1072;%20-%20&#1043;&#1083;&#1072;&#1074;&#1085;&#1086;&#1077;%20&#1088;&#1077;&#1073;&#1103;&#1090;&#1072;%20&#1089;&#1077;&#1088;&#1076;&#1094;&#1077;&#1084;%20&#1085;&#1077;%20&#1089;&#1090;&#1072;&#1088;&#1077;&#1090;&#1100;.mp4" TargetMode="External"/><Relationship Id="rId4" Type="http://schemas.openxmlformats.org/officeDocument/2006/relationships/image" Target="../media/image6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1.jpeg"/><Relationship Id="rId5" Type="http://schemas.openxmlformats.org/officeDocument/2006/relationships/image" Target="../media/image80.png"/><Relationship Id="rId4" Type="http://schemas.openxmlformats.org/officeDocument/2006/relationships/hyperlink" Target="http://www.pakhmutova.ru/songs/dobr.shtml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hyperlink" Target="http://www.1tv.ru/news/culture/271131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5"/>
          <p:cNvSpPr>
            <a:spLocks noChangeArrowheads="1"/>
          </p:cNvSpPr>
          <p:nvPr/>
        </p:nvSpPr>
        <p:spPr bwMode="auto">
          <a:xfrm>
            <a:off x="3886200" y="2971800"/>
            <a:ext cx="486003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85 лет Александре Николаевне </a:t>
            </a:r>
            <a:r>
              <a:rPr lang="ru-RU" sz="36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Пахмутовой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itchFamily="34" charset="0"/>
            </a:endParaRPr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3733800" y="5029200"/>
            <a:ext cx="4559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ВИРТУАЛЬНАЯ 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ВЫСТАВКА</a:t>
            </a:r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142875" y="142875"/>
            <a:ext cx="619125" cy="512763"/>
            <a:chOff x="142844" y="142852"/>
            <a:chExt cx="619156" cy="512208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142844" y="142852"/>
              <a:ext cx="571529" cy="499522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233" name="TextBox 10"/>
            <p:cNvSpPr txBox="1">
              <a:spLocks noChangeArrowheads="1"/>
            </p:cNvSpPr>
            <p:nvPr/>
          </p:nvSpPr>
          <p:spPr bwMode="auto">
            <a:xfrm>
              <a:off x="142844" y="285728"/>
              <a:ext cx="61915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/>
                <a:t>12+</a:t>
              </a: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457200" y="1371600"/>
            <a:ext cx="8153400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«Ты моя мелодия»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14400" y="152400"/>
            <a:ext cx="7723188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УЧРЕЖДЕНИЕ КУЛЬТУРЫ</a:t>
            </a:r>
          </a:p>
          <a:p>
            <a:pPr algn="ctr"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ЦЕНТРАЛИЗОВАННАЯ БИБЛИОТЕЧНАЯ СИСТЕМА Г. ТАГАНРОГА</a:t>
            </a:r>
          </a:p>
          <a:p>
            <a:pPr algn="ctr"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БИБЛИОТЕЧНО-ИНФОРМАЦИОННЫЙ ЦЕНТР </a:t>
            </a:r>
          </a:p>
          <a:p>
            <a:pPr algn="ctr"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ФИЛИАЛ №11</a:t>
            </a:r>
          </a:p>
        </p:txBody>
      </p:sp>
      <p:pic>
        <p:nvPicPr>
          <p:cNvPr id="9225" name="Picture 2" descr="http://cdn4.img22.ria.ru/images/34223/80/342238020.jpg"/>
          <p:cNvPicPr>
            <a:picLocks noChangeAspect="1" noChangeArrowheads="1"/>
          </p:cNvPicPr>
          <p:nvPr/>
        </p:nvPicPr>
        <p:blipFill>
          <a:blip r:embed="rId2" cstate="print"/>
          <a:srcRect b="5682"/>
          <a:stretch>
            <a:fillRect/>
          </a:stretch>
        </p:blipFill>
        <p:spPr bwMode="auto">
          <a:xfrm>
            <a:off x="685800" y="2590800"/>
            <a:ext cx="2895600" cy="41084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9226" name="Группа 12"/>
          <p:cNvGrpSpPr>
            <a:grpSpLocks/>
          </p:cNvGrpSpPr>
          <p:nvPr/>
        </p:nvGrpSpPr>
        <p:grpSpPr bwMode="auto">
          <a:xfrm>
            <a:off x="6934200" y="5562600"/>
            <a:ext cx="1981200" cy="1143000"/>
            <a:chOff x="5125398" y="5555016"/>
            <a:chExt cx="1857388" cy="1143008"/>
          </a:xfrm>
        </p:grpSpPr>
        <p:sp>
          <p:nvSpPr>
            <p:cNvPr id="14" name="Горизонтальный свиток 13"/>
            <p:cNvSpPr/>
            <p:nvPr/>
          </p:nvSpPr>
          <p:spPr>
            <a:xfrm>
              <a:off x="5125398" y="5555016"/>
              <a:ext cx="1857388" cy="1143008"/>
            </a:xfrm>
            <a:prstGeom prst="horizontalScroll">
              <a:avLst/>
            </a:prstGeom>
            <a:ln>
              <a:solidFill>
                <a:schemeClr val="accent3">
                  <a:shade val="70000"/>
                  <a:satMod val="15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9231" name="Picture 2" descr="http://static.freepik.com/free-photo/phone-icon-clip-art_423047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339712" y="6240816"/>
              <a:ext cx="142876" cy="143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TextBox 22"/>
          <p:cNvSpPr txBox="1"/>
          <p:nvPr/>
        </p:nvSpPr>
        <p:spPr>
          <a:xfrm>
            <a:off x="7086600" y="5791200"/>
            <a:ext cx="2057400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 err="1">
                <a:solidFill>
                  <a:schemeClr val="accent3">
                    <a:lumMod val="50000"/>
                  </a:schemeClr>
                </a:solidFill>
              </a:rPr>
              <a:t>БИЦ-филиал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 № 11</a:t>
            </a:r>
          </a:p>
          <a:p>
            <a:pPr>
              <a:defRPr/>
            </a:pPr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Ул. Чехова 269</a:t>
            </a:r>
          </a:p>
          <a:p>
            <a:pPr>
              <a:defRPr/>
            </a:pPr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      64-18-33</a:t>
            </a:r>
          </a:p>
          <a:p>
            <a:pPr>
              <a:defRPr/>
            </a:pPr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Эл.почта: 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</a:rPr>
              <a:t>f11@taglib.ru</a:t>
            </a:r>
          </a:p>
          <a:p>
            <a:pPr algn="r">
              <a:defRPr/>
            </a:pPr>
            <a:r>
              <a:rPr lang="en-US" dirty="0"/>
              <a:t> </a:t>
            </a:r>
          </a:p>
          <a:p>
            <a:pPr algn="r">
              <a:defRPr/>
            </a:pPr>
            <a:endParaRPr lang="ru-RU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2057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Алекса́ндра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Никола́евна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Па́хмутова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родилась 9 ноября 1929г. в  п.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Бекетовка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(ныне район Волгограда), — советский и российский композитор, автор более 400 песен. Народная артистка СССР (1984). Герой Социалистического Труда (1990). Лауреат двух Государственных премий СССР (1975, 1982). 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9200" y="2438400"/>
            <a:ext cx="5842000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latin typeface="Batang" pitchFamily="18" charset="-127"/>
                <a:ea typeface="Batang" pitchFamily="18" charset="-127"/>
              </a:rPr>
              <a:t> </a:t>
            </a: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Gautami" pitchFamily="34" charset="0"/>
              </a:rPr>
              <a:t>А  </a:t>
            </a: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Batang" pitchFamily="18" charset="-127"/>
                <a:cs typeface="Gautami" pitchFamily="34" charset="0"/>
              </a:rPr>
              <a:t>как</a:t>
            </a: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Gautami" pitchFamily="34" charset="0"/>
              </a:rPr>
              <a:t> все началось? </a:t>
            </a:r>
          </a:p>
        </p:txBody>
      </p:sp>
      <p:sp>
        <p:nvSpPr>
          <p:cNvPr id="10244" name="Прямоугольник 7"/>
          <p:cNvSpPr>
            <a:spLocks noChangeArrowheads="1"/>
          </p:cNvSpPr>
          <p:nvPr/>
        </p:nvSpPr>
        <p:spPr bwMode="auto">
          <a:xfrm>
            <a:off x="228600" y="3352800"/>
            <a:ext cx="51054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С детства отличалась исключительной музыкальной одарённостью. В три с половиной года начала играть на фортепиано и сочинять музыку. В четырехлетнем возрасте написала свою первую пьесу «Петухи поют»</a:t>
            </a:r>
          </a:p>
        </p:txBody>
      </p:sp>
      <p:pic>
        <p:nvPicPr>
          <p:cNvPr id="10245" name="Picture 5" descr="Так выглядел автор пьесы «Петухи поют»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486400" y="3505200"/>
            <a:ext cx="3213100" cy="317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14800"/>
            <a:ext cx="8077200" cy="2514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Учиться было не легко, день был расписан по минутам. Рядом училась одаренная и любознательная молодежь:   будущие скрипачи - Игорь Безродный, Эдуард Грач, пианисты -Евгений Малинин, Антон Гинзбург, дирижер - Геннадий Черкасов и многие другие.</a:t>
            </a:r>
          </a:p>
        </p:txBody>
      </p:sp>
      <p:pic>
        <p:nvPicPr>
          <p:cNvPr id="11267" name="Picture 8" descr="А.Пахмутова в школьные годы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838200"/>
            <a:ext cx="1981200" cy="26670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4281" name="Rectangle 9"/>
          <p:cNvSpPr>
            <a:spLocks noChangeArrowheads="1"/>
          </p:cNvSpPr>
          <p:nvPr/>
        </p:nvSpPr>
        <p:spPr bwMode="auto">
          <a:xfrm>
            <a:off x="2667000" y="228600"/>
            <a:ext cx="5943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Школьные годы</a:t>
            </a:r>
          </a:p>
          <a:p>
            <a:pPr>
              <a:defRPr/>
            </a:pPr>
            <a:endParaRPr lang="ru-RU" sz="40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69" name="Прямоугольник 4"/>
          <p:cNvSpPr>
            <a:spLocks noChangeArrowheads="1"/>
          </p:cNvSpPr>
          <p:nvPr/>
        </p:nvSpPr>
        <p:spPr bwMode="auto">
          <a:xfrm>
            <a:off x="2362200" y="1219200"/>
            <a:ext cx="65532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1936 год — в возрасте семи лет поступила в городскую музыкальную школу, где проучилась до начала войны. Несмотря на все трудности военного времени, Пахмутова в 1943 году поехала в Москву и была принята в Центральную музыкальную школу при Московской государственной консерватории (тогда она называлась Школа одаренных детей).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8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505200" y="152400"/>
            <a:ext cx="53340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Первые учителя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514600" y="1447800"/>
            <a:ext cx="6248400" cy="39624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Классным руководителем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Пахмутовой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её соучеников был один из лучших московских  учителей литературы и русского языка Дмитрий Иванович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Сухопрудский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Педагогом по  классу фортепиано была педагог И.В. Васильева.</a:t>
            </a:r>
          </a:p>
        </p:txBody>
      </p:sp>
      <p:pic>
        <p:nvPicPr>
          <p:cNvPr id="12292" name="Picture 5" descr="И.В.Васильева, педагог А.Пахмутовой по классу фортепиано в ЦМШ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733800"/>
            <a:ext cx="1828800" cy="2613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3" name="Picture 7" descr="Д.И.Сухопрудский, учитель по литературе в ЦМ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533400"/>
            <a:ext cx="1828800" cy="2697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371600"/>
            <a:ext cx="6705600" cy="4495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3594100" algn="l"/>
              </a:tabLst>
              <a:defRPr/>
            </a:pPr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800" dirty="0" smtClean="0"/>
              <a:t/>
            </a:r>
            <a:br>
              <a:rPr lang="ru-RU" sz="3800" dirty="0" smtClean="0"/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Осенью 1948 года А.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Пахмутова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становиться студенткой композиторского отделения Московской консерватории. Её педагогом был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Виссарион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Яковлевич Шебалин.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1951 году  студенткой 3 курса , едет собирать народные песни.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1953 году она окончила консерваторию, а в 1956 году - аспирантуру, защитив диссертацию на тему «Партитура оперы М.И. Глинки "Руслан и Людмила"».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4" descr="А.Пахмутова в студенческую пору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b="8800"/>
          <a:stretch>
            <a:fillRect/>
          </a:stretch>
        </p:blipFill>
        <p:spPr>
          <a:xfrm>
            <a:off x="6858000" y="4114800"/>
            <a:ext cx="1524000" cy="2286000"/>
          </a:xfrm>
          <a:effectLst>
            <a:softEdge rad="112500"/>
          </a:effectLst>
        </p:spPr>
      </p:pic>
      <p:pic>
        <p:nvPicPr>
          <p:cNvPr id="13316" name="Picture 6" descr="Профессор В.Я.Шебали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685800"/>
            <a:ext cx="17526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17" name="Прямоугольник 4"/>
          <p:cNvSpPr>
            <a:spLocks noChangeArrowheads="1"/>
          </p:cNvSpPr>
          <p:nvPr/>
        </p:nvSpPr>
        <p:spPr bwMode="auto">
          <a:xfrm>
            <a:off x="6781800" y="2895600"/>
            <a:ext cx="19621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Виссарион Яковлевич Шебалин.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14400" y="152400"/>
            <a:ext cx="579120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Студенческие годы</a:t>
            </a:r>
            <a:endParaRPr lang="ru-RU" sz="4000" dirty="0">
              <a:latin typeface="+mj-lt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Мои музыкальные образы – это сама жизнь….</a:t>
            </a:r>
          </a:p>
        </p:txBody>
      </p:sp>
      <p:sp>
        <p:nvSpPr>
          <p:cNvPr id="14339" name="Rectangle 6"/>
          <p:cNvSpPr>
            <a:spLocks noGrp="1" noChangeArrowheads="1"/>
          </p:cNvSpPr>
          <p:nvPr>
            <p:ph sz="quarter" idx="1"/>
          </p:nvPr>
        </p:nvSpPr>
        <p:spPr>
          <a:xfrm>
            <a:off x="0" y="1600200"/>
            <a:ext cx="4953000" cy="4873625"/>
          </a:xfrm>
        </p:spPr>
        <p:txBody>
          <a:bodyPr/>
          <a:lstStyle/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Традицией её работы- привычка«заряжаться» эмоционально, из окружающей среды и поездок по стране.</a:t>
            </a:r>
          </a:p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1956-1958 год написаны песни: « Снегурочка», «Хорошо когда снежинки падают», «Надо мечтать»</a:t>
            </a:r>
          </a:p>
        </p:txBody>
      </p:sp>
      <p:pic>
        <p:nvPicPr>
          <p:cNvPr id="15364" name="Picture 4" descr="В гостях у лётчиков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1676400"/>
            <a:ext cx="4022725" cy="3535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50323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Серьезная музыка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990600"/>
            <a:ext cx="58674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smtClean="0"/>
              <a:t>Больше всего Александра Пахмутова известна как композитор-песенник, написавший около четырехсот песен и музыки к фильмам. Ей принадлежат такие хиты, как: «Главное, ребята, сердцем не стареть!», «Беловежская пуща», «До свиданья, Москва!», «Нежность», «Орлята учатся летать», «И вновь продолжается бой», «Как молоды мы были», «Команда молодости нашей» и многие другие.</a:t>
            </a:r>
          </a:p>
        </p:txBody>
      </p:sp>
      <p:pic>
        <p:nvPicPr>
          <p:cNvPr id="14340" name="Picture 5" descr="В дни поездки на Северный флот состоялась творческая встреча А.Пахмутовой и самодеятельного хорового коллектива. 1965 год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838200"/>
            <a:ext cx="2362200" cy="3779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Песняры - Беловежская пуща  (audiopoisk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229600" y="5791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946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6322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Многие песни А. Пахмутовой вошли в нашу жизнь, они активно воздействуют на людей- воспитывают их мысли и чувства, помогают расширить кругозор</a:t>
            </a:r>
          </a:p>
        </p:txBody>
      </p:sp>
      <p:pic>
        <p:nvPicPr>
          <p:cNvPr id="16387" name="Picture 5" descr="На авторском концерте"/>
          <p:cNvPicPr>
            <a:picLocks noChangeAspect="1" noChangeArrowheads="1"/>
          </p:cNvPicPr>
          <p:nvPr/>
        </p:nvPicPr>
        <p:blipFill>
          <a:blip r:embed="rId3" cstate="print"/>
          <a:srcRect b="7500"/>
          <a:stretch>
            <a:fillRect/>
          </a:stretch>
        </p:blipFill>
        <p:spPr bwMode="auto">
          <a:xfrm>
            <a:off x="5791200" y="3429000"/>
            <a:ext cx="1739900" cy="2362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388" name="Picture 6" descr="55Y0RUCATFF6KACAY2JZELCAGVV55BCAZ5BHSKCANGOJKQCANC0WL3CA2IWQ3ECAY6CR6LCAH8C1E6CAU0GB97CA3MMBI1CAV02E2UCAC8S28NCAM8SVBCCA2DN0NBCAULRF1UCALV2ZA3CAKXK4N1CABFZX8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96838"/>
            <a:ext cx="1295400" cy="152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389" name="Picture 10" descr="«Меня моё сердце в тревожную даль зовёт»…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3429000"/>
            <a:ext cx="1866900" cy="2362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390" name="WordArt 12"/>
          <p:cNvSpPr>
            <a:spLocks noChangeArrowheads="1" noChangeShapeType="1" noTextEdit="1"/>
          </p:cNvSpPr>
          <p:nvPr/>
        </p:nvSpPr>
        <p:spPr bwMode="auto">
          <a:xfrm>
            <a:off x="2286000" y="685800"/>
            <a:ext cx="61722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6391" name="Picture 8" descr="http://publ.lib.ru/ARCHIVES/P/PAHMUTOVA_Aleksandra_Nikolaevna/.Online/Pahmutova_A._N.-1.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3454400"/>
            <a:ext cx="1752600" cy="2336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73152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Песни, которые поем….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533400" y="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Музыка и песни для кино</a:t>
            </a:r>
          </a:p>
        </p:txBody>
      </p:sp>
      <p:sp>
        <p:nvSpPr>
          <p:cNvPr id="17411" name="Rectangle 7"/>
          <p:cNvSpPr>
            <a:spLocks noChangeArrowheads="1"/>
          </p:cNvSpPr>
          <p:nvPr/>
        </p:nvSpPr>
        <p:spPr bwMode="auto">
          <a:xfrm>
            <a:off x="228600" y="1219200"/>
            <a:ext cx="8229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</a:pPr>
            <a:r>
              <a:rPr lang="ru-RU" sz="2800">
                <a:latin typeface="Times New Roman" pitchFamily="18" charset="0"/>
                <a:cs typeface="Times New Roman" pitchFamily="18" charset="0"/>
              </a:rPr>
              <a:t>1958 год на экраны страны вышла кинокартина «По ту сторону», где прозвучала песня «О тревожной молодости» на стихи Льва Ошанина.</a:t>
            </a:r>
          </a:p>
        </p:txBody>
      </p:sp>
      <p:pic>
        <p:nvPicPr>
          <p:cNvPr id="17412" name="Picture 11" descr="В одной из гостиных Московского Союза композиторов. Встреча Аркадия Островского и Александры Пахмутовой с рабочей молодёжью Москвы"/>
          <p:cNvPicPr>
            <a:picLocks noChangeAspect="1" noChangeArrowheads="1"/>
          </p:cNvPicPr>
          <p:nvPr/>
        </p:nvPicPr>
        <p:blipFill>
          <a:blip r:embed="rId3"/>
          <a:srcRect b="8511"/>
          <a:stretch>
            <a:fillRect/>
          </a:stretch>
        </p:blipFill>
        <p:spPr bwMode="auto">
          <a:xfrm>
            <a:off x="4876800" y="2895600"/>
            <a:ext cx="2743200" cy="3276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413" name="Picture 6" descr="http://cs513114.vk.me/u2777390/video/l_09ab27d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3352800"/>
            <a:ext cx="3505200" cy="2628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СССР - Песня о тревожной молодости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305800" y="5867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08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61446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533400" y="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Музыка и песни для кино</a:t>
            </a:r>
          </a:p>
        </p:txBody>
      </p:sp>
      <p:sp>
        <p:nvSpPr>
          <p:cNvPr id="18435" name="TextBox 3"/>
          <p:cNvSpPr txBox="1">
            <a:spLocks noChangeArrowheads="1"/>
          </p:cNvSpPr>
          <p:nvPr/>
        </p:nvSpPr>
        <p:spPr bwMode="auto">
          <a:xfrm>
            <a:off x="304800" y="1143000"/>
            <a:ext cx="58674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К/ф «Три тополя на Плющихе»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Композитор – Александра Пахмутова.</a:t>
            </a:r>
          </a:p>
          <a:p>
            <a:endParaRPr lang="ru-RU"/>
          </a:p>
        </p:txBody>
      </p:sp>
      <p:pic>
        <p:nvPicPr>
          <p:cNvPr id="6" name="Александра Пахмутова - музыка из к-ф 'Три тополя на Плющихе'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209800"/>
            <a:ext cx="5791200" cy="4343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8437" name="Picture 7" descr="http://upload.wikimedia.org/wikipedia/ru/archive/0/0e/20110102235311!%D0%A2%D1%80%D0%B8_%D1%82%D0%BE%D0%BF%D0%BE%D0%BB%D1%8F_%D0%BD%D0%B0_%D0%9F%D0%BB%D1%8E%D1%89%D0%B8%D1%85%D0%B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1524000"/>
            <a:ext cx="2062163" cy="2571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305800" cy="1524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героях нашего времени</a:t>
            </a:r>
            <a:b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1961-1962годы</a:t>
            </a:r>
            <a:r>
              <a:rPr lang="ru-RU" sz="3800" dirty="0" smtClean="0"/>
              <a:t/>
            </a:r>
            <a:br>
              <a:rPr lang="ru-RU" sz="3800" dirty="0" smtClean="0"/>
            </a:br>
            <a:endParaRPr lang="ru-RU" sz="2800" dirty="0" smtClean="0"/>
          </a:p>
        </p:txBody>
      </p:sp>
      <p:pic>
        <p:nvPicPr>
          <p:cNvPr id="19459" name="Picture 9" descr="Выступление А.Пахмутовой на фабрике оренбургских платков. Март 1971 года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514600"/>
            <a:ext cx="3048000" cy="3006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esnya_iz_k_f_devchata_muzyka_A.Pahmutova_-_Horoshie_devchata_(get-tune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305800" y="5867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7" descr="«В Сибирь, за песнями!» Братск, 1962 г. Стоят слева направо: Ю.Чичков, И.Косарев, И.Скрыпников, С.Гребенников, А.Пахмутова, И.Кобзон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2819400" y="3581400"/>
            <a:ext cx="4010025" cy="3124200"/>
          </a:xfrm>
          <a:effectLst>
            <a:softEdge rad="112500"/>
          </a:effectLst>
        </p:spPr>
      </p:pic>
      <p:pic>
        <p:nvPicPr>
          <p:cNvPr id="19462" name="Picture 6" descr="Александра Пахмутова — Зарево любви — 1996, MP3 (tracks), 320 kbps"/>
          <p:cNvPicPr>
            <a:picLocks noChangeAspect="1" noChangeArrowheads="1"/>
          </p:cNvPicPr>
          <p:nvPr/>
        </p:nvPicPr>
        <p:blipFill>
          <a:blip r:embed="rId6" cstate="print"/>
          <a:srcRect l="21695"/>
          <a:stretch>
            <a:fillRect/>
          </a:stretch>
        </p:blipFill>
        <p:spPr bwMode="auto">
          <a:xfrm>
            <a:off x="6248400" y="2133600"/>
            <a:ext cx="2720975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463" name="Прямоугольник 7"/>
          <p:cNvSpPr>
            <a:spLocks noChangeArrowheads="1"/>
          </p:cNvSpPr>
          <p:nvPr/>
        </p:nvSpPr>
        <p:spPr bwMode="auto">
          <a:xfrm>
            <a:off x="685800" y="990600"/>
            <a:ext cx="77724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Новые  сочинения А. Пахмутовой.</a:t>
            </a:r>
            <a:br>
              <a:rPr lang="ru-RU" sz="2400">
                <a:latin typeface="Times New Roman" pitchFamily="18" charset="0"/>
                <a:cs typeface="Times New Roman" pitchFamily="18" charset="0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</a:rPr>
              <a:t>Музыка к к/ф «Девчата»</a:t>
            </a:r>
            <a:br>
              <a:rPr lang="ru-RU" sz="2400">
                <a:latin typeface="Times New Roman" pitchFamily="18" charset="0"/>
                <a:cs typeface="Times New Roman" pitchFamily="18" charset="0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</a:rPr>
              <a:t>Творчество с поэтами Н. Добронравовым, исполнителем И. Кобзоном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51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43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11398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Творческий «полет»</a:t>
            </a:r>
            <a:b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371600"/>
            <a:ext cx="57150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1962-1963 годы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 Цикл  песен «Таежные звезды»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Сочинена песня «Если отец - герой»,которая была  исполнена  М. Кристалинской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«Девчонки танцуют на палубе»,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«Главное ребята сердцем не стареть» и др.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1965-1966 годы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 цикл песен «Нежность», «Обнимая небо».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800" smtClean="0"/>
          </a:p>
        </p:txBody>
      </p:sp>
      <p:pic>
        <p:nvPicPr>
          <p:cNvPr id="20484" name="Picture 6" descr="http://cdn1.img22.ria.ru/images/19259/29/1925929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1295400"/>
            <a:ext cx="2740025" cy="4210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4676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Отрядные песни и сочинения для детей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2057400"/>
            <a:ext cx="3886200" cy="1524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Вышли в свет: </a:t>
            </a:r>
          </a:p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«Звездопад»</a:t>
            </a:r>
          </a:p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 «Орлята учатся летать»</a:t>
            </a:r>
          </a:p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«Путевая пионерская»</a:t>
            </a:r>
          </a:p>
        </p:txBody>
      </p:sp>
      <p:sp>
        <p:nvSpPr>
          <p:cNvPr id="21508" name="Rectangle 3"/>
          <p:cNvSpPr txBox="1">
            <a:spLocks noChangeArrowheads="1"/>
          </p:cNvSpPr>
          <p:nvPr/>
        </p:nvSpPr>
        <p:spPr bwMode="auto">
          <a:xfrm>
            <a:off x="304800" y="1295400"/>
            <a:ext cx="6019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0000"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    1965 год командировка в Крым в юношеский лагерь «Орленок»</a:t>
            </a:r>
          </a:p>
        </p:txBody>
      </p:sp>
      <p:pic>
        <p:nvPicPr>
          <p:cNvPr id="21511" name="Picture 10" descr="После концерта с детским хором в Толбухине. Болгария, 1971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1447800"/>
            <a:ext cx="2438400" cy="2586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13" name="Picture 9" descr="http://music-fantasy.ru/files/pictures/karaoke-orlyata-uchatsya-leta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3886200"/>
            <a:ext cx="3276600" cy="2620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15" name="Picture 11" descr="http://ickust.claw.ru/shared/icks/2950-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4419600"/>
            <a:ext cx="3333750" cy="2181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17" name="Picture 13" descr="http://www.pakhmutova.ru/images/zvez20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4127500"/>
            <a:ext cx="1752600" cy="23923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398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содружестве с поэтами и композиторами</a:t>
            </a:r>
          </a:p>
        </p:txBody>
      </p:sp>
      <p:sp>
        <p:nvSpPr>
          <p:cNvPr id="22531" name="Rectangle 7"/>
          <p:cNvSpPr>
            <a:spLocks noGrp="1" noChangeArrowheads="1"/>
          </p:cNvSpPr>
          <p:nvPr>
            <p:ph sz="quarter" idx="1"/>
          </p:nvPr>
        </p:nvSpPr>
        <p:spPr>
          <a:xfrm>
            <a:off x="381000" y="1600200"/>
            <a:ext cx="8229600" cy="42259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 u="sng" smtClean="0">
                <a:latin typeface="Times New Roman" pitchFamily="18" charset="0"/>
                <a:cs typeface="Times New Roman" pitchFamily="18" charset="0"/>
              </a:rPr>
              <a:t>Поэты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: С.Гребенников, Н. Добронравов,Л Ошанин, М. Лисянский, М.Львов и др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u="sng" smtClean="0">
                <a:latin typeface="Times New Roman" pitchFamily="18" charset="0"/>
                <a:cs typeface="Times New Roman" pitchFamily="18" charset="0"/>
              </a:rPr>
              <a:t>Композиторы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: И. Дунаевский, Д Кабалевский, С. Прокофьев, Т. Хренников, Блантер и др.</a:t>
            </a:r>
          </a:p>
        </p:txBody>
      </p:sp>
      <p:pic>
        <p:nvPicPr>
          <p:cNvPr id="22532" name="Picture 5" descr="Идёт запись. В студии фирмы «Мелодия» — А.Пахмутова и звукорежиссёр В.Бабушкин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0"/>
            <a:ext cx="2914650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533" name="Picture 11" descr="А.Пахмутова, О.Фельцман и Н.Добронравов — члены жюри Первого Всесоюзного фестиваля молодёжной песни. Челябинск, август 1965 года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3810000"/>
            <a:ext cx="3114675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534" name="Picture 13" descr="А.Пахмутова и её постоянные соавторы Н.Добронравов и С.Гребенников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3429000"/>
            <a:ext cx="2114550" cy="2857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Песни адресованные Армии, о Ленине, Партии, о Комсомоле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«Если отец герой»</a:t>
            </a:r>
          </a:p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«Песня ракетчиков»</a:t>
            </a:r>
          </a:p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«Песня- сказ о Мамаевом кургане»</a:t>
            </a:r>
          </a:p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«Коммунист»</a:t>
            </a:r>
          </a:p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«Забота у них такая»</a:t>
            </a:r>
          </a:p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«Надо мечтать»</a:t>
            </a:r>
          </a:p>
        </p:txBody>
      </p:sp>
      <p:pic>
        <p:nvPicPr>
          <p:cNvPr id="23556" name="Picture 4" descr="O62QCSCAHBARIKCA34E211CAC9E2IQCAJL209SCA3H7JEXCAWUPET0CAKSR2P5CAHYWK3BCA81ZK67CA26YPDRCAYYBW8DCA8CN512CALL9XOQCAN6ZD6UCAX2WPIVCAAWDYQ4CATZHY2CCAW2XSKLCA4GE7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1447800"/>
            <a:ext cx="1382713" cy="1627188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pic>
        <p:nvPicPr>
          <p:cNvPr id="23557" name="Picture 6" descr="А.Пахмутова и В.Жураковский — автор сборника стихов «На штормовых параллелях». Май 1965 года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200400"/>
            <a:ext cx="2362200" cy="327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558" name="Picture 9" descr="http://cdn4.img22.ria.ru/images/19259/98/19259987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3200400"/>
            <a:ext cx="2057400" cy="3230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9" name="Picture 8" descr="http://img11.nnm.me/1/8/5/0/8/0b770962f722abb358d686230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419600"/>
            <a:ext cx="3665538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сколько о профессиях, сколько о самих людях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4572000" cy="1981200"/>
          </a:xfrm>
        </p:spPr>
        <p:txBody>
          <a:bodyPr/>
          <a:lstStyle/>
          <a:p>
            <a:pPr eaLnBrk="1" hangingPunct="1"/>
            <a:r>
              <a:rPr lang="ru-RU" smtClean="0"/>
              <a:t>«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Геологи»</a:t>
            </a:r>
          </a:p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«Машинист»</a:t>
            </a:r>
          </a:p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«Книгоноша»</a:t>
            </a:r>
          </a:p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«Волшебников, добрая семья»</a:t>
            </a:r>
          </a:p>
        </p:txBody>
      </p:sp>
      <p:pic>
        <p:nvPicPr>
          <p:cNvPr id="24580" name="Picture 5" descr="А.Пахмутова и Ю.Силантьев — гости Магнитогорского металлургического комбината — наблюдают плавку стали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1447800"/>
            <a:ext cx="2438400" cy="3349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581" name="Picture 8" descr="Композитор и возможные герои его будущих песен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657600"/>
            <a:ext cx="2819400" cy="2720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583" name="Picture 7" descr="http://gaspiko.ru/upload/thumd_image/800-600/2117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810000"/>
            <a:ext cx="3048000" cy="25224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6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467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Спортивные песни</a:t>
            </a:r>
          </a:p>
        </p:txBody>
      </p:sp>
      <p:sp>
        <p:nvSpPr>
          <p:cNvPr id="25603" name="Rectangle 8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8229600" cy="3962400"/>
          </a:xfrm>
        </p:spPr>
        <p:txBody>
          <a:bodyPr/>
          <a:lstStyle/>
          <a:p>
            <a:pPr eaLnBrk="1" hangingPunct="1"/>
            <a:r>
              <a:rPr lang="ru-RU" smtClean="0"/>
              <a:t>Трус не играет в хоккей</a:t>
            </a:r>
          </a:p>
          <a:p>
            <a:pPr eaLnBrk="1" hangingPunct="1"/>
            <a:r>
              <a:rPr lang="ru-RU" smtClean="0"/>
              <a:t>Герои спорта</a:t>
            </a:r>
          </a:p>
        </p:txBody>
      </p:sp>
      <p:pic>
        <p:nvPicPr>
          <p:cNvPr id="2560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667000"/>
            <a:ext cx="3048000" cy="3316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605" name="Picture 7" descr="http://ale07.ru/music/notes/song/image/pahmutova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304800"/>
            <a:ext cx="1676400" cy="21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8" descr="http://1001material.ru/wp-content/uploads/2013/11/0517-428x3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2971800"/>
            <a:ext cx="40767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Лев Барашков - Трус не играет в хоккей  (audiopoisk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229600" y="57150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81926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467600" cy="149383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Песни о дружбе, любви и верности</a:t>
            </a:r>
            <a:r>
              <a:rPr lang="ru-RU" sz="3800" dirty="0" smtClean="0"/>
              <a:t/>
            </a:r>
            <a:br>
              <a:rPr lang="ru-RU" sz="3800" dirty="0" smtClean="0"/>
            </a:br>
            <a:endParaRPr lang="ru-RU" sz="3800" dirty="0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676400"/>
            <a:ext cx="3124200" cy="1447800"/>
          </a:xfrm>
        </p:spPr>
        <p:txBody>
          <a:bodyPr/>
          <a:lstStyle/>
          <a:p>
            <a:pPr eaLnBrk="1" hangingPunct="1"/>
            <a:r>
              <a:rPr lang="ru-RU" smtClean="0"/>
              <a:t>«Снегурочка»</a:t>
            </a:r>
          </a:p>
          <a:p>
            <a:pPr eaLnBrk="1" hangingPunct="1"/>
            <a:r>
              <a:rPr lang="ru-RU" smtClean="0"/>
              <a:t>«Я тебя люблю»</a:t>
            </a:r>
          </a:p>
          <a:p>
            <a:pPr eaLnBrk="1" hangingPunct="1"/>
            <a:r>
              <a:rPr lang="ru-RU" smtClean="0"/>
              <a:t>«Звезда рыбака»</a:t>
            </a:r>
          </a:p>
          <a:p>
            <a:pPr eaLnBrk="1" hangingPunct="1"/>
            <a:endParaRPr lang="ru-RU" smtClean="0"/>
          </a:p>
        </p:txBody>
      </p:sp>
      <p:pic>
        <p:nvPicPr>
          <p:cNvPr id="26631" name="Picture 10" descr="http://www.pakhmutova.ru/images/dobr1973/15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657600"/>
            <a:ext cx="32385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629" name="Picture 9" descr="http://www.pakhmutova.ru/images/cov-za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838200"/>
            <a:ext cx="2714625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5" name="Picture 11" descr="http://chtoby-pomnili.com/gallery/cache/3336_zykina_18.jpg_max.jpg"/>
          <p:cNvPicPr>
            <a:picLocks noChangeAspect="1" noChangeArrowheads="1"/>
          </p:cNvPicPr>
          <p:nvPr/>
        </p:nvPicPr>
        <p:blipFill>
          <a:blip r:embed="rId4" cstate="print"/>
          <a:srcRect l="3292" t="4762" r="2881" b="4762"/>
          <a:stretch>
            <a:fillRect/>
          </a:stretch>
        </p:blipFill>
        <p:spPr bwMode="auto">
          <a:xfrm>
            <a:off x="4038600" y="3657600"/>
            <a:ext cx="4343400" cy="2895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57943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Песни о России, о Родине</a:t>
            </a:r>
          </a:p>
        </p:txBody>
      </p:sp>
      <p:sp>
        <p:nvSpPr>
          <p:cNvPr id="27651" name="Rectangle 7"/>
          <p:cNvSpPr>
            <a:spLocks noGrp="1" noChangeArrowheads="1"/>
          </p:cNvSpPr>
          <p:nvPr>
            <p:ph sz="quarter" idx="1"/>
          </p:nvPr>
        </p:nvSpPr>
        <p:spPr>
          <a:xfrm>
            <a:off x="304800" y="990600"/>
            <a:ext cx="4648200" cy="2057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«Русь»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«Русская песня»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«Голос Родины,голос России»            </a:t>
            </a:r>
          </a:p>
        </p:txBody>
      </p:sp>
      <p:pic>
        <p:nvPicPr>
          <p:cNvPr id="27652" name="Picture 6" descr="http://kuzenkovd.ru/wp-content/uploads/2013/03/Rossi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1295400"/>
            <a:ext cx="3733800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Юрий Гуляев - Голос Родины, голос России  (audiopoisk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305800" y="5867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7" descr="http://ic.pics.livejournal.com/photo_belkin/63059220/234918/234918_6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2743200"/>
            <a:ext cx="5372100" cy="3581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9458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9" name="Rectangle 9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6106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людях самых героических профессий</a:t>
            </a:r>
          </a:p>
        </p:txBody>
      </p:sp>
      <p:sp>
        <p:nvSpPr>
          <p:cNvPr id="28675" name="Rectangle 10"/>
          <p:cNvSpPr>
            <a:spLocks noGrp="1" noChangeArrowheads="1"/>
          </p:cNvSpPr>
          <p:nvPr>
            <p:ph sz="quarter" idx="1"/>
          </p:nvPr>
        </p:nvSpPr>
        <p:spPr>
          <a:xfrm>
            <a:off x="304800" y="1600200"/>
            <a:ext cx="5029200" cy="2514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 Цикл песен о море и моряках, о летчиках: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 «Верю, тебе капитан»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« Наша судьба»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«Обнимая небо»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«Мы учим летать самолеты»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  <p:pic>
        <p:nvPicPr>
          <p:cNvPr id="28676" name="Picture 7" descr="Казань, 1967 год. Завершена эстафета имени Героя Советского Союза, заслуженного лётчика СССР Г.К.Мосолова. На снимке — Г.Мосолов, А.Пахмутова, Н.Добронравов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676400"/>
            <a:ext cx="3200400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678" name="Picture 6" descr="http://www.pakhmutova.ru/images/dobr1973/14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4267200"/>
            <a:ext cx="1733550" cy="2381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9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229600" cy="5302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Женщина, которую поют</a:t>
            </a:r>
          </a:p>
        </p:txBody>
      </p:sp>
      <p:pic>
        <p:nvPicPr>
          <p:cNvPr id="29699" name="Picture 10" descr="http://joinfo.ua/images/news/2014/08/53e34cf88e1cd_image1.jpg"/>
          <p:cNvPicPr>
            <a:picLocks noChangeAspect="1" noChangeArrowheads="1"/>
          </p:cNvPicPr>
          <p:nvPr/>
        </p:nvPicPr>
        <p:blipFill>
          <a:blip r:embed="rId2" cstate="print"/>
          <a:srcRect l="17960" r="13469"/>
          <a:stretch>
            <a:fillRect/>
          </a:stretch>
        </p:blipFill>
        <p:spPr bwMode="auto">
          <a:xfrm>
            <a:off x="304800" y="990600"/>
            <a:ext cx="2546350" cy="2076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700" name="TextBox 9"/>
          <p:cNvSpPr txBox="1">
            <a:spLocks noChangeArrowheads="1"/>
          </p:cNvSpPr>
          <p:nvPr/>
        </p:nvSpPr>
        <p:spPr bwMode="auto">
          <a:xfrm>
            <a:off x="304800" y="3200400"/>
            <a:ext cx="2895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Михаил Боярский</a:t>
            </a:r>
          </a:p>
        </p:txBody>
      </p:sp>
      <p:pic>
        <p:nvPicPr>
          <p:cNvPr id="29701" name="Picture 12" descr="http://iosifkobzon.ru/upload/iblock/a0a/01.jpg"/>
          <p:cNvPicPr>
            <a:picLocks noChangeAspect="1" noChangeArrowheads="1"/>
          </p:cNvPicPr>
          <p:nvPr/>
        </p:nvPicPr>
        <p:blipFill>
          <a:blip r:embed="rId3" cstate="print"/>
          <a:srcRect l="21602" r="51395"/>
          <a:stretch>
            <a:fillRect/>
          </a:stretch>
        </p:blipFill>
        <p:spPr bwMode="auto">
          <a:xfrm>
            <a:off x="3276600" y="762000"/>
            <a:ext cx="2286000" cy="26781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702" name="TextBox 11"/>
          <p:cNvSpPr txBox="1">
            <a:spLocks noChangeArrowheads="1"/>
          </p:cNvSpPr>
          <p:nvPr/>
        </p:nvSpPr>
        <p:spPr bwMode="auto">
          <a:xfrm>
            <a:off x="3200400" y="3505200"/>
            <a:ext cx="2438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Иосиф Кобзон</a:t>
            </a:r>
          </a:p>
        </p:txBody>
      </p:sp>
      <p:pic>
        <p:nvPicPr>
          <p:cNvPr id="29703" name="Picture 14" descr="http://www.mega-stars.ru/img/music_stars/pictures/valeryl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990600"/>
            <a:ext cx="22860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704" name="TextBox 13"/>
          <p:cNvSpPr txBox="1">
            <a:spLocks noChangeArrowheads="1"/>
          </p:cNvSpPr>
          <p:nvPr/>
        </p:nvSpPr>
        <p:spPr bwMode="auto">
          <a:xfrm>
            <a:off x="6172200" y="3352800"/>
            <a:ext cx="2209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Валерий Леонтьев</a:t>
            </a:r>
          </a:p>
        </p:txBody>
      </p:sp>
      <p:pic>
        <p:nvPicPr>
          <p:cNvPr id="29705" name="Picture 16" descr="http://nadasuge.ru/system/assets/photos/000/003/556/original/lesenko.jpg?1413220876"/>
          <p:cNvPicPr>
            <a:picLocks noChangeAspect="1" noChangeArrowheads="1"/>
          </p:cNvPicPr>
          <p:nvPr/>
        </p:nvPicPr>
        <p:blipFill>
          <a:blip r:embed="rId5" cstate="print"/>
          <a:srcRect b="23158"/>
          <a:stretch>
            <a:fillRect/>
          </a:stretch>
        </p:blipFill>
        <p:spPr bwMode="auto">
          <a:xfrm>
            <a:off x="533400" y="3733800"/>
            <a:ext cx="2133600" cy="25479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706" name="TextBox 15"/>
          <p:cNvSpPr txBox="1">
            <a:spLocks noChangeArrowheads="1"/>
          </p:cNvSpPr>
          <p:nvPr/>
        </p:nvSpPr>
        <p:spPr bwMode="auto">
          <a:xfrm>
            <a:off x="533400" y="6477000"/>
            <a:ext cx="2133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Лев Лещенко</a:t>
            </a:r>
          </a:p>
        </p:txBody>
      </p:sp>
      <p:pic>
        <p:nvPicPr>
          <p:cNvPr id="29707" name="Picture 18" descr="http://unbibl.ru/magomaev.jpg"/>
          <p:cNvPicPr>
            <a:picLocks noChangeAspect="1" noChangeArrowheads="1"/>
          </p:cNvPicPr>
          <p:nvPr/>
        </p:nvPicPr>
        <p:blipFill>
          <a:blip r:embed="rId6" cstate="print"/>
          <a:srcRect b="7803"/>
          <a:stretch>
            <a:fillRect/>
          </a:stretch>
        </p:blipFill>
        <p:spPr bwMode="auto">
          <a:xfrm>
            <a:off x="3048000" y="3886200"/>
            <a:ext cx="2057400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708" name="Прямоугольник 17"/>
          <p:cNvSpPr>
            <a:spLocks noChangeArrowheads="1"/>
          </p:cNvSpPr>
          <p:nvPr/>
        </p:nvSpPr>
        <p:spPr bwMode="auto">
          <a:xfrm>
            <a:off x="3048000" y="6324600"/>
            <a:ext cx="21669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 Муслим Магомаев</a:t>
            </a:r>
          </a:p>
        </p:txBody>
      </p:sp>
      <p:pic>
        <p:nvPicPr>
          <p:cNvPr id="29709" name="Picture 20" descr="http://img11.nnm.me/d/9/2/6/2/ff6ad6ea5a5b925a475c9872345.jpg"/>
          <p:cNvPicPr>
            <a:picLocks noChangeAspect="1" noChangeArrowheads="1"/>
          </p:cNvPicPr>
          <p:nvPr/>
        </p:nvPicPr>
        <p:blipFill>
          <a:blip r:embed="rId7" cstate="print"/>
          <a:srcRect l="7120" r="7452"/>
          <a:stretch>
            <a:fillRect/>
          </a:stretch>
        </p:blipFill>
        <p:spPr bwMode="auto">
          <a:xfrm>
            <a:off x="5638800" y="3962400"/>
            <a:ext cx="2743200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710" name="TextBox 19"/>
          <p:cNvSpPr txBox="1">
            <a:spLocks noChangeArrowheads="1"/>
          </p:cNvSpPr>
          <p:nvPr/>
        </p:nvSpPr>
        <p:spPr bwMode="auto">
          <a:xfrm>
            <a:off x="5943600" y="6324600"/>
            <a:ext cx="2895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Эдуард Хиль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1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6" descr="http://upload.wikimedia.org/wikipedia/ru/5/51/Anna_germa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533400"/>
            <a:ext cx="1905000" cy="2733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723" name="TextBox 6"/>
          <p:cNvSpPr txBox="1">
            <a:spLocks noChangeArrowheads="1"/>
          </p:cNvSpPr>
          <p:nvPr/>
        </p:nvSpPr>
        <p:spPr bwMode="auto">
          <a:xfrm>
            <a:off x="609600" y="3276600"/>
            <a:ext cx="1981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Анна Герман</a:t>
            </a:r>
          </a:p>
        </p:txBody>
      </p:sp>
      <p:pic>
        <p:nvPicPr>
          <p:cNvPr id="30724" name="Picture 8" descr="http://www.kinomania.ru/images/people/np_7gy6.jpg?6792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533400"/>
            <a:ext cx="2057400" cy="2717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725" name="TextBox 8"/>
          <p:cNvSpPr txBox="1">
            <a:spLocks noChangeArrowheads="1"/>
          </p:cNvSpPr>
          <p:nvPr/>
        </p:nvSpPr>
        <p:spPr bwMode="auto">
          <a:xfrm>
            <a:off x="2895600" y="3276600"/>
            <a:ext cx="2286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Людмила Гурченко</a:t>
            </a:r>
          </a:p>
        </p:txBody>
      </p:sp>
      <p:pic>
        <p:nvPicPr>
          <p:cNvPr id="30726" name="Picture 10" descr="http://www.tonnel.ru/fonoteka/ispol/116063231_tonnel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609600"/>
            <a:ext cx="1943100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727" name="TextBox 10"/>
          <p:cNvSpPr txBox="1">
            <a:spLocks noChangeArrowheads="1"/>
          </p:cNvSpPr>
          <p:nvPr/>
        </p:nvSpPr>
        <p:spPr bwMode="auto">
          <a:xfrm>
            <a:off x="5715000" y="3200400"/>
            <a:ext cx="2286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Людмила Зыкина</a:t>
            </a:r>
          </a:p>
        </p:txBody>
      </p:sp>
      <p:sp>
        <p:nvSpPr>
          <p:cNvPr id="30728" name="AutoShape 12" descr="data:image/jpeg;base64,/9j/4AAQSkZJRgABAQAAAQABAAD/2wCEAAkGBxQTEhQUEhQVFRUWFxcYFBYUFxcUFxQVFBQXFxcWFxQYHCggGBolHBQVITEhJSkrLi4uFx8zODMsNygtLisBCgoKDg0OGxAQGiwlHyQsLCwsLCwsLCwsLCwsLCwsLCwsLCwsLCwsLCwsLCwsLCwsLCwsLCwsLCwsLCwsLCwsLP/AABEIARMAtwMBIgACEQEDEQH/xAAbAAABBQEBAAAAAAAAAAAAAAADAAECBAUGB//EADoQAAEDAgQDBgUCBQQDAQAAAAEAAhEDIQQSMUEFUWETInGBkbEGMqHR8MHhFEJigvEHI1JyFpKiFf/EABkBAAIDAQAAAAAAAAAAAAAAAAABAgMEBf/EACURAAICAgICAgIDAQAAAAAAAAABAhEDIRIxBEFRYRNxIkKRMv/aAAwDAQACEQMRAD8A0y1RyooCfKuwSBQkGouVWcDhS4+dvFJulYAKeG3NvzXwVnD4bS15nqJ/ClRoudWrSQG0gIHUAGZ89EXhWGaA15cTIJJcTJnQBsfllzcnlt9FqgvZbqtIBiw0E8h056rDxbnyG0xd27j13P6Lb4pjGl/ZtvFidgQDb1XNYxzspdMAtcJF4GhII0MSudlm5y2W41SIcYY2mymH1CTUzOsNbhoAGsWkf9isujV1LXb78tx4XCscYmoyk8NzZGZI00cQDHiT+FD4eQbRl5DINPO/JU5Povh1sm/irmMlpkkhszMT9oVHD8SquDnOJdBAb01MDyC163Di5zWgQAczjzjTX81UeIYRjKQps1IJJ1idXHrGg+xSjPQOJkYj4gc5/Q5TqdRBnrpvzK2uE/ELcwLxqb8iTofzl0XG42jlcTEXEA/nKFtcKwGZmdxAmdeY/AfNXSbasgoro3OJ8YEsyAAEwQORjbyV/DOMZqlzAtpAjdck3Fd9ttL+4j3WpiOI5mxm9LqmWSRJQRfxXFGTGYARHcAnaYJFv2Q6WBqOhzHOvE356GeSwWMhjnG9yRO5if0+it8M4+GkB4sJbbQeXmpKn2htNdHW4Kj2jezqtEmLxvEGRzlZnHOFdnDoto77/nRbfCcU17Q4ESZzRzB0K1+JYQPpidN/GNfH7rd4mdx0Y8ipnmVelBj8g6ILgtDieHLXluuWb8xJM/VUSu3F2rIEElOElILOmypwFOFIjT83KhZEGGrR4U05g7Ya/WPOQELBYTOQOf57LXosyEiIa0TGvr6LN5GRKNDXZToYECnWMmXu2N5N9egj0KxaDXsry49xobktAzO3tuBJnZbmMxJFNuS73kuAnQX28lg8Y4j/AAxYx5Jc4ZnQB5NB6RuuNKSs0xTLVCh2znkzB7ojrZ1//Yf3FWeLYZpY9jAO46m0+YJd5kFZOG4rMtZaJvyvECNyQtzD4IjD5R89RxcfOAJ6wCfPZVxlZKSqjjOC4sNquouJLXS5jt2uAiesgX6g+Wk2o5vydk7+oR7LM4zhnMxBeyIpxpp3TDgel1M4YfNT53g7Hbrrr0VeSmXRTNOu6q7QgTrB18TGiTMM1rZc7Mdo08vTXZZ4xOwHkR7GVbZUAaXVO6BrEachrHhcqrSJtM5/HYF5cD0B0kaCSLaTKdxLGSddtrwI8NAfLqtLFcZY6cjXOdycA0CDYmLmPJZuMomMzzJ2GgE8hoB7qzl6YlH2Zpq5SLkm1pn1MdUqNabAzy202IQKjQ6YLiQdYiSdtCnGHgzfbSe6bayrtUR2mdFRoivhXNbaqy4adSBOh8/qufo4c5ojU+/RWMBiixwgwdr69OhXR5GOgkQXAFpFptba11Xz46G1ZY+GsI7MA1xu0G956/T6ru8KCaZaTNvSbeoN1zXw/UDagsdfz86rpMc80ySIE3015q3C1XIy5rujleK4Yuc6ReCRHMXcLcysTHYTJH9QBHQGbFdLiHw/OIEOM2IMC5tv+07qr8VNaezczlAHSJ/PFdfxczlSKWqOYLSkiJl0AOrDU4aikKVOlKpsgafC6epHP0Ez9Vl8YZUrOLXOyN2a0xLQfmcRt0XR8Op5WX+Z23IRb88VznxLTf8AyOjMTbwiTO/guR5btl2HsGGta5mXUNyNI2aSRP1PqVz/ABIBzw94Ig2JJIGg1ja2yuUHOMATmbqbgEz9+av8Q4YajReACTqQDOtwuc26Na0zN4e6kCDqBcNEC/guho8VzHu/MLDk2d/RYDOFxyH906dVrcLoNZpG+YjQDod/FVxcr7JTUaKmKwOaq7mWH2m/W6yH0S0SBprH2XR/xVy46AEmdgfweqFhKALSI1cXE6yJkCybSY42jl6taqLDboPsp0aTnCahzEDy8guiq4AEztp/hSp8MltvP0UFfRbyjRk8M4aHd2NcpPhNvHmicW4RI6Tb8/NF0DG9mLawB6BVqlWZB6R+ealKSS+yKty+jCwPAmta4usBqSdwDpy1XL8WfDopCBe5kE6/kLvqlPMCNvyfYLOxvB6exmbeZM384RHJ/KwcThm1HA5XttaZsY6Hp1W3hsQQOzmYMtM/Q20M+qNxDgxbWyg2gddzHsrXEOEBtNjxEnVpMXHL6/RWyfIjVFnBcSyGT08ZHuuqdxMVqcNknLIMeo8ei81fjLDbrYmfdaXCeMlvdkG2+x5j3UcblD9FeWCls6A4nvgZi35Z1hwJ1B53hNjmsdAPyg2O7QbTPiB9VzOJ4t33NaTDpgm+XOblt9M0ep0WLQxdSs8Uqr3C8CbXnc7CZut2DK4bRRKCZ1OLw5GV0hzSLOaQ4GDBuCktDhVBrqLGUQc1P52HXvQS7zMGeqS6+POpRTZQ1RsMZJgK3haYF3WAvPO+3so0qX10V2rhe6GnpHSNlDNkpaIInh8eMz+gA8Iv63+ixuK1Mzm37sbanWR9I80HiNLsXETOa5A/lnefzRZuJx7xlAEhpPsdRzvK4mTK9pm3Hj9o1aNRtmBt9dNCRa6ninmzWgGPnN4A8tXdP8LFp4uDJMHeAoVuMlsNZra+9/bdZnk9Fv4majYBhwyxz084TYiu061aQb1cNdrbnp9Fj1cS4NMuk7nxVbA8EbW7zzBn6bj90oss/HW2atSpnPZ05yTL3uBBdB9rI+EMu7pOVo16KzQ4WxoiXNaPP3Ua1Rg7jTbfSXchChJeyaaqkW6IEDmb3+iO1sC2qDg2E3Ijp0V1tJxOhgaKyKddFUtaGdRVPEYWLx+4W3Rw0aqGPY0NlxDY3Vs8GrK45N0c+SItr1WPUxcGdBP5+iPj+IOLi2l3z4LMr8LxJh5ZIH8tgY3j1Wb8bZsil7JV8UC9rhNoInmEGviC/NmOvy9DqPr7ovYhzQRqNRyO4PJZVRp006pq+iUoKihWplxMeMaeIQm04I2kwZv08tSiVK8OJI0cQ7wnWFZr4gANMB0fKfG/oIV6tGaRYwnDmO7rnW1BEacp/tKBicFldSAcXw45pFwC4WtteZ6qnQ4hERmaZkZdYuDHqVcwLs+9yd9QRvzVylSKeOzpcFizRipT7xaSHA27pGx5yfdJB4TXHaZMzb2dmA1AJ15FJNNsrlFWdtRgGY8PCyzuKcYygzqHaDleT4XR8biHNY4gSQNBrEiYXJVyXkumx16HT0Wny5yUqRDBBS2yZxjn1jUdJGfKzrbboAdeoVniVdkTEOkgjxtPuVztSrNUNYJDGti9y9ri5xnrIb/atfiTDDKkTTcMr98rhME8pt9Vz8iao1xop1Ma0Ui4gHvEC2wt7lDbWDmgiAfv+k+iTmdzLkIg7GZB0M+Xsqj290mNbAHZv73Uassjo0OHkveWERe+se/RdVh+HZ4bdojvEWMToD1XN/CbSTmPIR4Rp6ldhVxGQShQ3slKT6RYpcEp7lx8SquP+HzrSeR0MH0WNifizv5Wuaxg+ao8w0eHM/daWG+L8MAJr5uuQ5foOq0rHFrozyc4u7L/AAOk9stq3jSVuBZWC4lTrCabmu6g/kK/SfzUovjopyJt2wrnLI4xhTVgArQxL4AWbxnHdiwEAve4gMY3V5OwSlvQ8dp2hYDh9OiDESdSdUarWaeS4ri3xHi2lzRTpMLTBYZe47kiC0QLT4rnsb8RVqZa6tS7PMA4OpTDgdJYdDBT4a0WKm7kztMfhgKmZts3zDY9fFYvFsKIR+B8SOIEaxupcXltljnGmbIO9HIVmHP3hrA5i4k/qoVaZDDawO/sPqr5pvqOphpNyWuk6AG55LS4yymzKPmAvH/J5ga9NPVT5VRS16OdfgW06QfUIE6A/MecDl1VLhnGWNfzMgG9wJ15bI9PDuquqOucrYJkx000Fz9VUweGpMcS+CYsOvNaIpVvspbfo7Ph8F7qr4DX3B2MjUTz1jqks3Btq1oDZIbqBoJ0mPbokpKDa6Iuj1AtWXxXAMy2s50zyAH59VsBZHG6VUQ+l3gAczNDHMFdDyYcomTFKpHF4vh5bWa8TmECAQG9SToZzOP+FqYbGOpE5my1w7wI7pHO32KhhcUKj3Oqg6QGuBADeTfefBD/AP0KVM5SSGm7ZuWee4+65U4uSs3R0Hq1GhpNOw5S0t/+iud4ljKlSWzlEiTYk8iBp/hdFWc1wtlcOhB15gkLDxeHYOQJdIvuqYNJ7LuLa0bfwZU74aeXidBv5rsOJ8P7RhAsYXI/DQy1B4emll3dB0hTg7sjlTTTPNKXwTVbXDq+aqwGRo6OkWjxW+34SkugRTcS7KQZzEGCbbAkawu2bTRg2FpjN+zNJr4MSjwNgqtqgZHAQS22Yf1f8vNah1RkF2qhIOTfZDEjRMcMxxDi0FwEA7hTqixUMHUnySumHrRUxHBqbi4kXdMmNiIjqLbqhjfhijUjtAXARb5dLbX8l0hahuTbYKTMbDcNp0RFMR9VzvxA0arrMXYLjOKVJcVnmbMCvZg1K5Y0ZbG/NVK1SWjOe8Sco5Dn9PqjsEl4BGo1GhuRHqsis8mp3rkb9Y5KMY2TyaLVfF/7fZsGVsyf6jzN5OgTcM4L/uMfVIyuPTe6z+IYgU5gFz41Nsoi/nqqHwtWq1a4a+plpjvPJ2bOw8xfbVa8cJVaMc5pOmewUabqRDWACYIyxFgQdt5b6JKvhWEAzI5CZjndJdPFjk42zJJpM6oNT1G2PVTAU4VrKThuLYI03uABykd0E2jm07u1JGvKVhY5od8wuNbbD3XqVfDte0te0OB1BXBfEHAa1Il1P/cpm8E3HO/PT0XPzeM1uBtw5k9M5TD4QteS29512Gi1WYWm6CXhh/qBnrYa+So/xD23aCDu0jl5J243tQQRHOJi24/4lY8kJXZsxyS0dJwV7BUysJOVuuk9Y8l2PD68wvN/hFh/iXC/yGDtYixOxiV3mBMFVpcWXSpo6Ok5WGtVPDuRqlSAtKao5047FVedkEG6MwWv5rMxHAaT3ZznDtnNe5pHoVW2xx49M0a9QZVlYXFsvke0uBuAQSPFGxfD3PZkLpGhMkE+iHg+D06ZGVoHgAFGbbZbFQS7NVlVKog9FEvjwUlIqUdlTHusVxOO+crseJusVxte7j4qmfZ0MC/ic9xIdnVcW6BoJJFp5ddlkNfbPe58yZXRfGLhlpCLuMDzCxKLuxjtGZmutIvodvsrsUbRVmnToz3Uy895pjUWP1W3wDghqEEAhkjPOjg02aD46/vbT4fg6leQ2madMkd5wAtvA1J+nVdbh8M2mxrGiA3RdHBgt2+jBknX7BhqSPlSXRM50kKQCQUgFnIEcqZzJ1RITEJgZOO4SxzTYCegXC8Z+HWsaQ1xvfW89Y8l6c9oIgrNxnBGVNSY5W91Rmx81rsvxZeL2cb/AKc04NZrruaGiTeWmY18F1jKEOWPjeDPwtUVsPdkEVWk7Dva+StfDXxE3Gh7mtLCx2RwdE/KHA28foublwSi9m+OZTVpnQ4dysaoFEI5CiuiqTGxGJaxsuMD8sFkf+RtzWbbmSsP4lwNf+JY9zg+hIhhzNiNZyzmXRYHFUAwBzKdmBpiDJMSBIBI6lSivk0KEIQT4uV/4I/EVOLa+NvVZVb4lqXysziYgNd7hb54jhxl7gJbpDRa0FUMfxyx7KmBcGXfUEDp1UpUGOUb1hv9sxqvxqylBr030wTAJGp8Dfmumw1cVaYeJhwkZhBjwXI0uHfxFcPq9/KZEjusEmSBzvqV2LDEBVUiXlRjGtJP4T6KvEacN8lwXFuINoB1R0kNOg1uYXc8Tq6ryH/UGq55ZRZJLiXkDkLD6lRjDnOiEcjhjbB45+Jx9UOoUndnTuJInxIB6WXVcC+FnSKmI2uGdebkb/T7DvZSh1ItkC53jed9l2BauvhwQpOjBlzStlQU4TEKw9qgQtaM9gC1JFLUlILN4KSiCpgLORGTEKaYhADAJQnhJAFDijTkdbMCCCBsI16rhfhLCPpYio6m2KDjlc7QZxGXLbvdV6QQpuwrR3QAABYbTr7rPmhy2X4snHRToPVkLObUyugq/TfIXPNckKtQa9sOAIWceE5TLIPR3+IPmtamUYBSiKOaePSejFGEdIPZixmxAEjolV4U6oe8GtHJt/2W6hvcpu67GvJndrRm4bBtpiGjx5k9Us0I9Z8BZWIr2tus8nTGuU3bKvEawOYkw0Alx5AarN+E+GtOfEub36xtP8rAe40chF0fFUO2BojRwOY/nRb2Gw7WMa1ogNAA8lu8LHtyK/KlS4iLUNyPCY0r+/RdDkkYiq4KBajuZBUSFKxACEkQhJSsDXAUwEoThZxDpk6ZADJJ0oQAmC4Vx7ZUMI3UohVcmSRnY3BZtLH3WWHuYYXSxKz+IcPLu830+yx5sX9omzBmX/MipTxYKu0q4KyDSI8lE1YWZSrs0vCpdG8aiFWqgBYZxjuaG6uTulLMhLxmGxuKm2yz6tQopVZwVTk2aYxSLfBnAOM72HutbEvhpjwHiVz1KoNFfpYnNlZuCZ8It7n0XW8Z8caRh8jE5T5BaObSYhaNGlYBLB4a19SrGUz0AUyibXSK9WmPPdV6jI5FWMQ+9hJ2CjSouI7wid7KcZtFThqym4JI1SmRqmWmys0k8qQpEogo9VQ2kFAQkRyRxTHL1Sc2FFyBRIU6PNNi6bi0BhywQSYmW7gcj1RWFEaoSbZNLi7A4WpsjuVesyDIR2OlQg30yU17RJqkEwTlTKyFSiDsFn1eGtdOZuU82mQeq0g5IlRljjLtFkMso9HN1uEOGkOHoVWfRLdWuHkT9QuqLAhOorPLxIejVHzJf2OUJB3Cr4hwAXU4jBMd8zWu8QD9Vi8b4G51N3YNh0WAtm6Xt5qiXiyXRoh5MG6ejmOHYkveQNZ2XYcO4eBci/PdUPhDgDqDAHA5v53O1ceQ/pC6xlOFugqRR5GbdIC2wTtCK8ITXSpmOyeUFMaaQKIEECu+lIgj0To0JJ8mA+iSQTbpEqHlM4pmlRcdkDGd0RKZTAJgUh9hHjMIVak4tMFWA9QrU5uPwKEk+0OLS0+gzTKIFlGuR8p8j91boYnMOvI6/uiORMJYmlZYcFApZ0lYVrXYxKjdFayExCB8vghAQK9fLAALidA0frsjlJjUhxa9kadPd2vsnbN+ht1CI4qITFdgg4kXCDh7k9FbhCc1AWIp3VA0SSAOqVMIGPoNc0B4kTN/A/dARSbpj1MdTH848jPskq1Lh9E6AeR/dMkXccS+TSUmmdVBhvCdyZUNFkzlJ/umCBkWqTgnBUkAQCmwoRBRGlIHsr4rDT3m+aDkV9pQ61GbhVTx3tFkMr6YBlQjefH7q9TdYLPcFbbUTxP5I5Y2GKYhMHSpwrigFCdTTJDsG5M1TcEDCumf+xQNLTYYlQkKZQakwY12TEtghVurZuFQos9Vdo6JDkqMrG8KBkstOo2/ZJazwklxRdHPNKiB1KKAoTKmD+eqZUxmjVRhFhQeN0AiLVMobURA2MQoRdTOqYoARUgUMKY0QA1VgPiqwowZOitEJoUXFPY4yaVDMcigrMrlzCC3Se8Om5CvApphPHVMKSoyhkpApkOJOVXwogO/7H9EUlLZA1pNE5QnqUodU2QRIkQUSi7vEcxP3/RCzSEISHTMoJRVmiUlAPSQRoi1SBVWniL+KN2qCbQZpSKCTZM52n5qigok0o6qVHQZRO0RQ2EelMoHaIYqwnQB5SDwgGtqhuekOi6H2UTUVXtUu0RQqLZcENz4HT2VcVVI1E6AI2qDcGUzqwG6rOiVHO1FDosNqz4cz+gUjUWc/iVPMGZxmNgBfTwUxiRzQNwfwXc6i56rtqSouqKVEGglKrsjF0hZva3VkVUUNoMMRByx5lOq1SDqkiiS4hSen56qbKkhCzhRmCig7LXaqBqyNf8AKDnQqtSBO2/hzToaVl0vkJ2VJVSm+yTHooVFvOoPqIJehGoihJBi6/imD1XNQJjURRKgz3p21FVdVTdqih0XBUTCoqQxF0Q1E6FQc1ExeqxqJs6KCjNx2DjEU3jTMD62PutR1NV8Y/u5v+N/S5RjUUYwSbLZZJNL60PQaWkqTqiH2l1Co9TSKpO3YznXVhlSyoF10Zj06AuNqJLOxWLDBrroknQ1jb2jQ7VSzqkXpCqlQUXsygXqt2qY1VKgSoLSfBI22/X9ETPdUjUuEQVEUN/JYzKuXXufAJi780QagBO/qihxC1HwJOiVWrEameSAQDufX3CQDRslRLRNtZpm4URiBOjo8FEvTdojiLRPtO8LO8YRxUVXtExqJ8QeywXpu0Vd1RQNVFCSLefZMx9o8lVFVJ1X6oodei06oouqKmaqQqp0DiFL0QVYElUXVFA15CdAojY12YyZHLwSSmUkuJepVo0y66cuTJIM44coykkmwIE6eSI02SSQhyHlQJTpJiRGbJiUkkDBvKaUkkDESoynSQBEmygTdJJA0KVCobJ0kDREm3kosNkkkDl0DebpmFOkmNE2usmSSQB//9k="/>
          <p:cNvSpPr>
            <a:spLocks noChangeAspect="1" noChangeArrowheads="1"/>
          </p:cNvSpPr>
          <p:nvPr/>
        </p:nvSpPr>
        <p:spPr bwMode="auto">
          <a:xfrm>
            <a:off x="163513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29" name="AutoShape 14" descr="data:image/jpeg;base64,/9j/4AAQSkZJRgABAQAAAQABAAD/2wCEAAkGBxQTEhQUEhQVFRUWFxcYFBYUFxcUFxQVFBQXFxcWFxQYHCggGBolHBQVITEhJSkrLi4uFx8zODMsNygtLisBCgoKDg0OGxAQGiwlHyQsLCwsLCwsLCwsLCwsLCwsLCwsLCwsLCwsLCwsLCwsLCwsLCwsLCwsLCwsLCwsLCwsLP/AABEIARMAtwMBIgACEQEDEQH/xAAbAAABBQEBAAAAAAAAAAAAAAADAAECBAUGB//EADoQAAEDAgQDBgUCBQQDAQAAAAEAAhEDIQQSMUEFUWETInGBkbEGMqHR8MHhFEJigvEHI1JyFpKiFf/EABkBAAIDAQAAAAAAAAAAAAAAAAABAgMEBf/EACURAAICAgICAgIDAQAAAAAAAAABAhEDIRIxBEFRYRNxIkKRMv/aAAwDAQACEQMRAD8A0y1RyooCfKuwSBQkGouVWcDhS4+dvFJulYAKeG3NvzXwVnD4bS15nqJ/ClRoudWrSQG0gIHUAGZ89EXhWGaA15cTIJJcTJnQBsfllzcnlt9FqgvZbqtIBiw0E8h056rDxbnyG0xd27j13P6Lb4pjGl/ZtvFidgQDb1XNYxzspdMAtcJF4GhII0MSudlm5y2W41SIcYY2mymH1CTUzOsNbhoAGsWkf9isujV1LXb78tx4XCscYmoyk8NzZGZI00cQDHiT+FD4eQbRl5DINPO/JU5Povh1sm/irmMlpkkhszMT9oVHD8SquDnOJdBAb01MDyC163Di5zWgQAczjzjTX81UeIYRjKQps1IJJ1idXHrGg+xSjPQOJkYj4gc5/Q5TqdRBnrpvzK2uE/ELcwLxqb8iTofzl0XG42jlcTEXEA/nKFtcKwGZmdxAmdeY/AfNXSbasgoro3OJ8YEsyAAEwQORjbyV/DOMZqlzAtpAjdck3Fd9ttL+4j3WpiOI5mxm9LqmWSRJQRfxXFGTGYARHcAnaYJFv2Q6WBqOhzHOvE356GeSwWMhjnG9yRO5if0+it8M4+GkB4sJbbQeXmpKn2htNdHW4Kj2jezqtEmLxvEGRzlZnHOFdnDoto77/nRbfCcU17Q4ESZzRzB0K1+JYQPpidN/GNfH7rd4mdx0Y8ipnmVelBj8g6ILgtDieHLXluuWb8xJM/VUSu3F2rIEElOElILOmypwFOFIjT83KhZEGGrR4U05g7Ya/WPOQELBYTOQOf57LXosyEiIa0TGvr6LN5GRKNDXZToYECnWMmXu2N5N9egj0KxaDXsry49xobktAzO3tuBJnZbmMxJFNuS73kuAnQX28lg8Y4j/AAxYx5Jc4ZnQB5NB6RuuNKSs0xTLVCh2znkzB7ojrZ1//Yf3FWeLYZpY9jAO46m0+YJd5kFZOG4rMtZaJvyvECNyQtzD4IjD5R89RxcfOAJ6wCfPZVxlZKSqjjOC4sNquouJLXS5jt2uAiesgX6g+Wk2o5vydk7+oR7LM4zhnMxBeyIpxpp3TDgel1M4YfNT53g7Hbrrr0VeSmXRTNOu6q7QgTrB18TGiTMM1rZc7Mdo08vTXZZ4xOwHkR7GVbZUAaXVO6BrEachrHhcqrSJtM5/HYF5cD0B0kaCSLaTKdxLGSddtrwI8NAfLqtLFcZY6cjXOdycA0CDYmLmPJZuMomMzzJ2GgE8hoB7qzl6YlH2Zpq5SLkm1pn1MdUqNabAzy202IQKjQ6YLiQdYiSdtCnGHgzfbSe6bayrtUR2mdFRoivhXNbaqy4adSBOh8/qufo4c5ojU+/RWMBiixwgwdr69OhXR5GOgkQXAFpFptba11Xz46G1ZY+GsI7MA1xu0G956/T6ru8KCaZaTNvSbeoN1zXw/UDagsdfz86rpMc80ySIE3015q3C1XIy5rujleK4Yuc6ReCRHMXcLcysTHYTJH9QBHQGbFdLiHw/OIEOM2IMC5tv+07qr8VNaezczlAHSJ/PFdfxczlSKWqOYLSkiJl0AOrDU4aikKVOlKpsgafC6epHP0Ez9Vl8YZUrOLXOyN2a0xLQfmcRt0XR8Op5WX+Z23IRb88VznxLTf8AyOjMTbwiTO/guR5btl2HsGGta5mXUNyNI2aSRP1PqVz/ABIBzw94Ig2JJIGg1ja2yuUHOMATmbqbgEz9+av8Q4YajReACTqQDOtwuc26Na0zN4e6kCDqBcNEC/guho8VzHu/MLDk2d/RYDOFxyH906dVrcLoNZpG+YjQDod/FVxcr7JTUaKmKwOaq7mWH2m/W6yH0S0SBprH2XR/xVy46AEmdgfweqFhKALSI1cXE6yJkCybSY42jl6taqLDboPsp0aTnCahzEDy8guiq4AEztp/hSp8MltvP0UFfRbyjRk8M4aHd2NcpPhNvHmicW4RI6Tb8/NF0DG9mLawB6BVqlWZB6R+ealKSS+yKty+jCwPAmta4usBqSdwDpy1XL8WfDopCBe5kE6/kLvqlPMCNvyfYLOxvB6exmbeZM384RHJ/KwcThm1HA5XttaZsY6Hp1W3hsQQOzmYMtM/Q20M+qNxDgxbWyg2gddzHsrXEOEBtNjxEnVpMXHL6/RWyfIjVFnBcSyGT08ZHuuqdxMVqcNknLIMeo8ei81fjLDbrYmfdaXCeMlvdkG2+x5j3UcblD9FeWCls6A4nvgZi35Z1hwJ1B53hNjmsdAPyg2O7QbTPiB9VzOJ4t33NaTDpgm+XOblt9M0ep0WLQxdSs8Uqr3C8CbXnc7CZut2DK4bRRKCZ1OLw5GV0hzSLOaQ4GDBuCktDhVBrqLGUQc1P52HXvQS7zMGeqS6+POpRTZQ1RsMZJgK3haYF3WAvPO+3so0qX10V2rhe6GnpHSNlDNkpaIInh8eMz+gA8Iv63+ixuK1Mzm37sbanWR9I80HiNLsXETOa5A/lnefzRZuJx7xlAEhpPsdRzvK4mTK9pm3Hj9o1aNRtmBt9dNCRa6ninmzWgGPnN4A8tXdP8LFp4uDJMHeAoVuMlsNZra+9/bdZnk9Fv4majYBhwyxz084TYiu061aQb1cNdrbnp9Fj1cS4NMuk7nxVbA8EbW7zzBn6bj90oss/HW2atSpnPZ05yTL3uBBdB9rI+EMu7pOVo16KzQ4WxoiXNaPP3Ua1Rg7jTbfSXchChJeyaaqkW6IEDmb3+iO1sC2qDg2E3Ijp0V1tJxOhgaKyKddFUtaGdRVPEYWLx+4W3Rw0aqGPY0NlxDY3Vs8GrK45N0c+SItr1WPUxcGdBP5+iPj+IOLi2l3z4LMr8LxJh5ZIH8tgY3j1Wb8bZsil7JV8UC9rhNoInmEGviC/NmOvy9DqPr7ovYhzQRqNRyO4PJZVRp006pq+iUoKihWplxMeMaeIQm04I2kwZv08tSiVK8OJI0cQ7wnWFZr4gANMB0fKfG/oIV6tGaRYwnDmO7rnW1BEacp/tKBicFldSAcXw45pFwC4WtteZ6qnQ4hERmaZkZdYuDHqVcwLs+9yd9QRvzVylSKeOzpcFizRipT7xaSHA27pGx5yfdJB4TXHaZMzb2dmA1AJ15FJNNsrlFWdtRgGY8PCyzuKcYygzqHaDleT4XR8biHNY4gSQNBrEiYXJVyXkumx16HT0Wny5yUqRDBBS2yZxjn1jUdJGfKzrbboAdeoVniVdkTEOkgjxtPuVztSrNUNYJDGti9y9ri5xnrIb/atfiTDDKkTTcMr98rhME8pt9Vz8iao1xop1Ma0Ui4gHvEC2wt7lDbWDmgiAfv+k+iTmdzLkIg7GZB0M+Xsqj290mNbAHZv73Uassjo0OHkveWERe+se/RdVh+HZ4bdojvEWMToD1XN/CbSTmPIR4Rp6ldhVxGQShQ3slKT6RYpcEp7lx8SquP+HzrSeR0MH0WNifizv5Wuaxg+ao8w0eHM/daWG+L8MAJr5uuQ5foOq0rHFrozyc4u7L/AAOk9stq3jSVuBZWC4lTrCabmu6g/kK/SfzUovjopyJt2wrnLI4xhTVgArQxL4AWbxnHdiwEAve4gMY3V5OwSlvQ8dp2hYDh9OiDESdSdUarWaeS4ri3xHi2lzRTpMLTBYZe47kiC0QLT4rnsb8RVqZa6tS7PMA4OpTDgdJYdDBT4a0WKm7kztMfhgKmZts3zDY9fFYvFsKIR+B8SOIEaxupcXltljnGmbIO9HIVmHP3hrA5i4k/qoVaZDDawO/sPqr5pvqOphpNyWuk6AG55LS4yymzKPmAvH/J5ga9NPVT5VRS16OdfgW06QfUIE6A/MecDl1VLhnGWNfzMgG9wJ15bI9PDuquqOucrYJkx000Fz9VUweGpMcS+CYsOvNaIpVvspbfo7Ph8F7qr4DX3B2MjUTz1jqks3Btq1oDZIbqBoJ0mPbokpKDa6Iuj1AtWXxXAMy2s50zyAH59VsBZHG6VUQ+l3gAczNDHMFdDyYcomTFKpHF4vh5bWa8TmECAQG9SToZzOP+FqYbGOpE5my1w7wI7pHO32KhhcUKj3Oqg6QGuBADeTfefBD/AP0KVM5SSGm7ZuWee4+65U4uSs3R0Hq1GhpNOw5S0t/+iud4ljKlSWzlEiTYk8iBp/hdFWc1wtlcOhB15gkLDxeHYOQJdIvuqYNJ7LuLa0bfwZU74aeXidBv5rsOJ8P7RhAsYXI/DQy1B4emll3dB0hTg7sjlTTTPNKXwTVbXDq+aqwGRo6OkWjxW+34SkugRTcS7KQZzEGCbbAkawu2bTRg2FpjN+zNJr4MSjwNgqtqgZHAQS22Yf1f8vNah1RkF2qhIOTfZDEjRMcMxxDi0FwEA7hTqixUMHUnySumHrRUxHBqbi4kXdMmNiIjqLbqhjfhijUjtAXARb5dLbX8l0hahuTbYKTMbDcNp0RFMR9VzvxA0arrMXYLjOKVJcVnmbMCvZg1K5Y0ZbG/NVK1SWjOe8Sco5Dn9PqjsEl4BGo1GhuRHqsis8mp3rkb9Y5KMY2TyaLVfF/7fZsGVsyf6jzN5OgTcM4L/uMfVIyuPTe6z+IYgU5gFz41Nsoi/nqqHwtWq1a4a+plpjvPJ2bOw8xfbVa8cJVaMc5pOmewUabqRDWACYIyxFgQdt5b6JKvhWEAzI5CZjndJdPFjk42zJJpM6oNT1G2PVTAU4VrKThuLYI03uABykd0E2jm07u1JGvKVhY5od8wuNbbD3XqVfDte0te0OB1BXBfEHAa1Il1P/cpm8E3HO/PT0XPzeM1uBtw5k9M5TD4QteS29512Gi1WYWm6CXhh/qBnrYa+So/xD23aCDu0jl5J243tQQRHOJi24/4lY8kJXZsxyS0dJwV7BUysJOVuuk9Y8l2PD68wvN/hFh/iXC/yGDtYixOxiV3mBMFVpcWXSpo6Ok5WGtVPDuRqlSAtKao5047FVedkEG6MwWv5rMxHAaT3ZznDtnNe5pHoVW2xx49M0a9QZVlYXFsvke0uBuAQSPFGxfD3PZkLpGhMkE+iHg+D06ZGVoHgAFGbbZbFQS7NVlVKog9FEvjwUlIqUdlTHusVxOO+crseJusVxte7j4qmfZ0MC/ic9xIdnVcW6BoJJFp5ddlkNfbPe58yZXRfGLhlpCLuMDzCxKLuxjtGZmutIvodvsrsUbRVmnToz3Uy895pjUWP1W3wDghqEEAhkjPOjg02aD46/vbT4fg6leQ2madMkd5wAtvA1J+nVdbh8M2mxrGiA3RdHBgt2+jBknX7BhqSPlSXRM50kKQCQUgFnIEcqZzJ1RITEJgZOO4SxzTYCegXC8Z+HWsaQ1xvfW89Y8l6c9oIgrNxnBGVNSY5W91Rmx81rsvxZeL2cb/AKc04NZrruaGiTeWmY18F1jKEOWPjeDPwtUVsPdkEVWk7Dva+StfDXxE3Gh7mtLCx2RwdE/KHA28foublwSi9m+OZTVpnQ4dysaoFEI5CiuiqTGxGJaxsuMD8sFkf+RtzWbbmSsP4lwNf+JY9zg+hIhhzNiNZyzmXRYHFUAwBzKdmBpiDJMSBIBI6lSivk0KEIQT4uV/4I/EVOLa+NvVZVb4lqXysziYgNd7hb54jhxl7gJbpDRa0FUMfxyx7KmBcGXfUEDp1UpUGOUb1hv9sxqvxqylBr030wTAJGp8Dfmumw1cVaYeJhwkZhBjwXI0uHfxFcPq9/KZEjusEmSBzvqV2LDEBVUiXlRjGtJP4T6KvEacN8lwXFuINoB1R0kNOg1uYXc8Tq6ryH/UGq55ZRZJLiXkDkLD6lRjDnOiEcjhjbB45+Jx9UOoUndnTuJInxIB6WXVcC+FnSKmI2uGdebkb/T7DvZSh1ItkC53jed9l2BauvhwQpOjBlzStlQU4TEKw9qgQtaM9gC1JFLUlILN4KSiCpgLORGTEKaYhADAJQnhJAFDijTkdbMCCCBsI16rhfhLCPpYio6m2KDjlc7QZxGXLbvdV6QQpuwrR3QAABYbTr7rPmhy2X4snHRToPVkLObUyugq/TfIXPNckKtQa9sOAIWceE5TLIPR3+IPmtamUYBSiKOaePSejFGEdIPZixmxAEjolV4U6oe8GtHJt/2W6hvcpu67GvJndrRm4bBtpiGjx5k9Us0I9Z8BZWIr2tus8nTGuU3bKvEawOYkw0Alx5AarN+E+GtOfEub36xtP8rAe40chF0fFUO2BojRwOY/nRb2Gw7WMa1ogNAA8lu8LHtyK/KlS4iLUNyPCY0r+/RdDkkYiq4KBajuZBUSFKxACEkQhJSsDXAUwEoThZxDpk6ZADJJ0oQAmC4Vx7ZUMI3UohVcmSRnY3BZtLH3WWHuYYXSxKz+IcPLu830+yx5sX9omzBmX/MipTxYKu0q4KyDSI8lE1YWZSrs0vCpdG8aiFWqgBYZxjuaG6uTulLMhLxmGxuKm2yz6tQopVZwVTk2aYxSLfBnAOM72HutbEvhpjwHiVz1KoNFfpYnNlZuCZ8It7n0XW8Z8caRh8jE5T5BaObSYhaNGlYBLB4a19SrGUz0AUyibXSK9WmPPdV6jI5FWMQ+9hJ2CjSouI7wid7KcZtFThqym4JI1SmRqmWmys0k8qQpEogo9VQ2kFAQkRyRxTHL1Sc2FFyBRIU6PNNi6bi0BhywQSYmW7gcj1RWFEaoSbZNLi7A4WpsjuVesyDIR2OlQg30yU17RJqkEwTlTKyFSiDsFn1eGtdOZuU82mQeq0g5IlRljjLtFkMso9HN1uEOGkOHoVWfRLdWuHkT9QuqLAhOorPLxIejVHzJf2OUJB3Cr4hwAXU4jBMd8zWu8QD9Vi8b4G51N3YNh0WAtm6Xt5qiXiyXRoh5MG6ejmOHYkveQNZ2XYcO4eBci/PdUPhDgDqDAHA5v53O1ceQ/pC6xlOFugqRR5GbdIC2wTtCK8ITXSpmOyeUFMaaQKIEECu+lIgj0To0JJ8mA+iSQTbpEqHlM4pmlRcdkDGd0RKZTAJgUh9hHjMIVak4tMFWA9QrU5uPwKEk+0OLS0+gzTKIFlGuR8p8j91boYnMOvI6/uiORMJYmlZYcFApZ0lYVrXYxKjdFayExCB8vghAQK9fLAALidA0frsjlJjUhxa9kadPd2vsnbN+ht1CI4qITFdgg4kXCDh7k9FbhCc1AWIp3VA0SSAOqVMIGPoNc0B4kTN/A/dARSbpj1MdTH848jPskq1Lh9E6AeR/dMkXccS+TSUmmdVBhvCdyZUNFkzlJ/umCBkWqTgnBUkAQCmwoRBRGlIHsr4rDT3m+aDkV9pQ61GbhVTx3tFkMr6YBlQjefH7q9TdYLPcFbbUTxP5I5Y2GKYhMHSpwrigFCdTTJDsG5M1TcEDCumf+xQNLTYYlQkKZQakwY12TEtghVurZuFQos9Vdo6JDkqMrG8KBkstOo2/ZJazwklxRdHPNKiB1KKAoTKmD+eqZUxmjVRhFhQeN0AiLVMobURA2MQoRdTOqYoARUgUMKY0QA1VgPiqwowZOitEJoUXFPY4yaVDMcigrMrlzCC3Se8Om5CvApphPHVMKSoyhkpApkOJOVXwogO/7H9EUlLZA1pNE5QnqUodU2QRIkQUSi7vEcxP3/RCzSEISHTMoJRVmiUlAPSQRoi1SBVWniL+KN2qCbQZpSKCTZM52n5qigok0o6qVHQZRO0RQ2EelMoHaIYqwnQB5SDwgGtqhuekOi6H2UTUVXtUu0RQqLZcENz4HT2VcVVI1E6AI2qDcGUzqwG6rOiVHO1FDosNqz4cz+gUjUWc/iVPMGZxmNgBfTwUxiRzQNwfwXc6i56rtqSouqKVEGglKrsjF0hZva3VkVUUNoMMRByx5lOq1SDqkiiS4hSen56qbKkhCzhRmCig7LXaqBqyNf8AKDnQqtSBO2/hzToaVl0vkJ2VJVSm+yTHooVFvOoPqIJehGoihJBi6/imD1XNQJjURRKgz3p21FVdVTdqih0XBUTCoqQxF0Q1E6FQc1ExeqxqJs6KCjNx2DjEU3jTMD62PutR1NV8Y/u5v+N/S5RjUUYwSbLZZJNL60PQaWkqTqiH2l1Co9TSKpO3YznXVhlSyoF10Zj06AuNqJLOxWLDBrroknQ1jb2jQ7VSzqkXpCqlQUXsygXqt2qY1VKgSoLSfBI22/X9ETPdUjUuEQVEUN/JYzKuXXufAJi780QagBO/qihxC1HwJOiVWrEameSAQDufX3CQDRslRLRNtZpm4URiBOjo8FEvTdojiLRPtO8LO8YRxUVXtExqJ8QeywXpu0Vd1RQNVFCSLefZMx9o8lVFVJ1X6oodei06oouqKmaqQqp0DiFL0QVYElUXVFA15CdAojY12YyZHLwSSmUkuJepVo0y66cuTJIM44coykkmwIE6eSI02SSQhyHlQJTpJiRGbJiUkkDBvKaUkkDESoynSQBEmygTdJJA0KVCobJ0kDREm3kosNkkkDl0DebpmFOkmNE2usmSSQB//9k="/>
          <p:cNvSpPr>
            <a:spLocks noChangeAspect="1" noChangeArrowheads="1"/>
          </p:cNvSpPr>
          <p:nvPr/>
        </p:nvSpPr>
        <p:spPr bwMode="auto">
          <a:xfrm>
            <a:off x="163513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30" name="AutoShape 16" descr="data:image/jpeg;base64,/9j/4AAQSkZJRgABAQAAAQABAAD/2wCEAAkGBxQTEhQUEhQVFRUWFxcYFBYUFxcUFxQVFBQXFxcWFxQYHCggGBolHBQVITEhJSkrLi4uFx8zODMsNygtLisBCgoKDg0OGxAQGiwlHyQsLCwsLCwsLCwsLCwsLCwsLCwsLCwsLCwsLCwsLCwsLCwsLCwsLCwsLCwsLCwsLCwsLP/AABEIARMAtwMBIgACEQEDEQH/xAAbAAABBQEBAAAAAAAAAAAAAAADAAECBAUGB//EADoQAAEDAgQDBgUCBQQDAQAAAAEAAhEDIQQSMUEFUWETInGBkbEGMqHR8MHhFEJigvEHI1JyFpKiFf/EABkBAAIDAQAAAAAAAAAAAAAAAAABAgMEBf/EACURAAICAgICAgIDAQAAAAAAAAABAhEDIRIxBEFRYRNxIkKRMv/aAAwDAQACEQMRAD8A0y1RyooCfKuwSBQkGouVWcDhS4+dvFJulYAKeG3NvzXwVnD4bS15nqJ/ClRoudWrSQG0gIHUAGZ89EXhWGaA15cTIJJcTJnQBsfllzcnlt9FqgvZbqtIBiw0E8h056rDxbnyG0xd27j13P6Lb4pjGl/ZtvFidgQDb1XNYxzspdMAtcJF4GhII0MSudlm5y2W41SIcYY2mymH1CTUzOsNbhoAGsWkf9isujV1LXb78tx4XCscYmoyk8NzZGZI00cQDHiT+FD4eQbRl5DINPO/JU5Povh1sm/irmMlpkkhszMT9oVHD8SquDnOJdBAb01MDyC163Di5zWgQAczjzjTX81UeIYRjKQps1IJJ1idXHrGg+xSjPQOJkYj4gc5/Q5TqdRBnrpvzK2uE/ELcwLxqb8iTofzl0XG42jlcTEXEA/nKFtcKwGZmdxAmdeY/AfNXSbasgoro3OJ8YEsyAAEwQORjbyV/DOMZqlzAtpAjdck3Fd9ttL+4j3WpiOI5mxm9LqmWSRJQRfxXFGTGYARHcAnaYJFv2Q6WBqOhzHOvE356GeSwWMhjnG9yRO5if0+it8M4+GkB4sJbbQeXmpKn2htNdHW4Kj2jezqtEmLxvEGRzlZnHOFdnDoto77/nRbfCcU17Q4ESZzRzB0K1+JYQPpidN/GNfH7rd4mdx0Y8ipnmVelBj8g6ILgtDieHLXluuWb8xJM/VUSu3F2rIEElOElILOmypwFOFIjT83KhZEGGrR4U05g7Ya/WPOQELBYTOQOf57LXosyEiIa0TGvr6LN5GRKNDXZToYECnWMmXu2N5N9egj0KxaDXsry49xobktAzO3tuBJnZbmMxJFNuS73kuAnQX28lg8Y4j/AAxYx5Jc4ZnQB5NB6RuuNKSs0xTLVCh2znkzB7ojrZ1//Yf3FWeLYZpY9jAO46m0+YJd5kFZOG4rMtZaJvyvECNyQtzD4IjD5R89RxcfOAJ6wCfPZVxlZKSqjjOC4sNquouJLXS5jt2uAiesgX6g+Wk2o5vydk7+oR7LM4zhnMxBeyIpxpp3TDgel1M4YfNT53g7Hbrrr0VeSmXRTNOu6q7QgTrB18TGiTMM1rZc7Mdo08vTXZZ4xOwHkR7GVbZUAaXVO6BrEachrHhcqrSJtM5/HYF5cD0B0kaCSLaTKdxLGSddtrwI8NAfLqtLFcZY6cjXOdycA0CDYmLmPJZuMomMzzJ2GgE8hoB7qzl6YlH2Zpq5SLkm1pn1MdUqNabAzy202IQKjQ6YLiQdYiSdtCnGHgzfbSe6bayrtUR2mdFRoivhXNbaqy4adSBOh8/qufo4c5ojU+/RWMBiixwgwdr69OhXR5GOgkQXAFpFptba11Xz46G1ZY+GsI7MA1xu0G956/T6ru8KCaZaTNvSbeoN1zXw/UDagsdfz86rpMc80ySIE3015q3C1XIy5rujleK4Yuc6ReCRHMXcLcysTHYTJH9QBHQGbFdLiHw/OIEOM2IMC5tv+07qr8VNaezczlAHSJ/PFdfxczlSKWqOYLSkiJl0AOrDU4aikKVOlKpsgafC6epHP0Ez9Vl8YZUrOLXOyN2a0xLQfmcRt0XR8Op5WX+Z23IRb88VznxLTf8AyOjMTbwiTO/guR5btl2HsGGta5mXUNyNI2aSRP1PqVz/ABIBzw94Ig2JJIGg1ja2yuUHOMATmbqbgEz9+av8Q4YajReACTqQDOtwuc26Na0zN4e6kCDqBcNEC/guho8VzHu/MLDk2d/RYDOFxyH906dVrcLoNZpG+YjQDod/FVxcr7JTUaKmKwOaq7mWH2m/W6yH0S0SBprH2XR/xVy46AEmdgfweqFhKALSI1cXE6yJkCybSY42jl6taqLDboPsp0aTnCahzEDy8guiq4AEztp/hSp8MltvP0UFfRbyjRk8M4aHd2NcpPhNvHmicW4RI6Tb8/NF0DG9mLawB6BVqlWZB6R+ealKSS+yKty+jCwPAmta4usBqSdwDpy1XL8WfDopCBe5kE6/kLvqlPMCNvyfYLOxvB6exmbeZM384RHJ/KwcThm1HA5XttaZsY6Hp1W3hsQQOzmYMtM/Q20M+qNxDgxbWyg2gddzHsrXEOEBtNjxEnVpMXHL6/RWyfIjVFnBcSyGT08ZHuuqdxMVqcNknLIMeo8ei81fjLDbrYmfdaXCeMlvdkG2+x5j3UcblD9FeWCls6A4nvgZi35Z1hwJ1B53hNjmsdAPyg2O7QbTPiB9VzOJ4t33NaTDpgm+XOblt9M0ep0WLQxdSs8Uqr3C8CbXnc7CZut2DK4bRRKCZ1OLw5GV0hzSLOaQ4GDBuCktDhVBrqLGUQc1P52HXvQS7zMGeqS6+POpRTZQ1RsMZJgK3haYF3WAvPO+3so0qX10V2rhe6GnpHSNlDNkpaIInh8eMz+gA8Iv63+ixuK1Mzm37sbanWR9I80HiNLsXETOa5A/lnefzRZuJx7xlAEhpPsdRzvK4mTK9pm3Hj9o1aNRtmBt9dNCRa6ninmzWgGPnN4A8tXdP8LFp4uDJMHeAoVuMlsNZra+9/bdZnk9Fv4majYBhwyxz084TYiu061aQb1cNdrbnp9Fj1cS4NMuk7nxVbA8EbW7zzBn6bj90oss/HW2atSpnPZ05yTL3uBBdB9rI+EMu7pOVo16KzQ4WxoiXNaPP3Ua1Rg7jTbfSXchChJeyaaqkW6IEDmb3+iO1sC2qDg2E3Ijp0V1tJxOhgaKyKddFUtaGdRVPEYWLx+4W3Rw0aqGPY0NlxDY3Vs8GrK45N0c+SItr1WPUxcGdBP5+iPj+IOLi2l3z4LMr8LxJh5ZIH8tgY3j1Wb8bZsil7JV8UC9rhNoInmEGviC/NmOvy9DqPr7ovYhzQRqNRyO4PJZVRp006pq+iUoKihWplxMeMaeIQm04I2kwZv08tSiVK8OJI0cQ7wnWFZr4gANMB0fKfG/oIV6tGaRYwnDmO7rnW1BEacp/tKBicFldSAcXw45pFwC4WtteZ6qnQ4hERmaZkZdYuDHqVcwLs+9yd9QRvzVylSKeOzpcFizRipT7xaSHA27pGx5yfdJB4TXHaZMzb2dmA1AJ15FJNNsrlFWdtRgGY8PCyzuKcYygzqHaDleT4XR8biHNY4gSQNBrEiYXJVyXkumx16HT0Wny5yUqRDBBS2yZxjn1jUdJGfKzrbboAdeoVniVdkTEOkgjxtPuVztSrNUNYJDGti9y9ri5xnrIb/atfiTDDKkTTcMr98rhME8pt9Vz8iao1xop1Ma0Ui4gHvEC2wt7lDbWDmgiAfv+k+iTmdzLkIg7GZB0M+Xsqj290mNbAHZv73Uassjo0OHkveWERe+se/RdVh+HZ4bdojvEWMToD1XN/CbSTmPIR4Rp6ldhVxGQShQ3slKT6RYpcEp7lx8SquP+HzrSeR0MH0WNifizv5Wuaxg+ao8w0eHM/daWG+L8MAJr5uuQ5foOq0rHFrozyc4u7L/AAOk9stq3jSVuBZWC4lTrCabmu6g/kK/SfzUovjopyJt2wrnLI4xhTVgArQxL4AWbxnHdiwEAve4gMY3V5OwSlvQ8dp2hYDh9OiDESdSdUarWaeS4ri3xHi2lzRTpMLTBYZe47kiC0QLT4rnsb8RVqZa6tS7PMA4OpTDgdJYdDBT4a0WKm7kztMfhgKmZts3zDY9fFYvFsKIR+B8SOIEaxupcXltljnGmbIO9HIVmHP3hrA5i4k/qoVaZDDawO/sPqr5pvqOphpNyWuk6AG55LS4yymzKPmAvH/J5ga9NPVT5VRS16OdfgW06QfUIE6A/MecDl1VLhnGWNfzMgG9wJ15bI9PDuquqOucrYJkx000Fz9VUweGpMcS+CYsOvNaIpVvspbfo7Ph8F7qr4DX3B2MjUTz1jqks3Btq1oDZIbqBoJ0mPbokpKDa6Iuj1AtWXxXAMy2s50zyAH59VsBZHG6VUQ+l3gAczNDHMFdDyYcomTFKpHF4vh5bWa8TmECAQG9SToZzOP+FqYbGOpE5my1w7wI7pHO32KhhcUKj3Oqg6QGuBADeTfefBD/AP0KVM5SSGm7ZuWee4+65U4uSs3R0Hq1GhpNOw5S0t/+iud4ljKlSWzlEiTYk8iBp/hdFWc1wtlcOhB15gkLDxeHYOQJdIvuqYNJ7LuLa0bfwZU74aeXidBv5rsOJ8P7RhAsYXI/DQy1B4emll3dB0hTg7sjlTTTPNKXwTVbXDq+aqwGRo6OkWjxW+34SkugRTcS7KQZzEGCbbAkawu2bTRg2FpjN+zNJr4MSjwNgqtqgZHAQS22Yf1f8vNah1RkF2qhIOTfZDEjRMcMxxDi0FwEA7hTqixUMHUnySumHrRUxHBqbi4kXdMmNiIjqLbqhjfhijUjtAXARb5dLbX8l0hahuTbYKTMbDcNp0RFMR9VzvxA0arrMXYLjOKVJcVnmbMCvZg1K5Y0ZbG/NVK1SWjOe8Sco5Dn9PqjsEl4BGo1GhuRHqsis8mp3rkb9Y5KMY2TyaLVfF/7fZsGVsyf6jzN5OgTcM4L/uMfVIyuPTe6z+IYgU5gFz41Nsoi/nqqHwtWq1a4a+plpjvPJ2bOw8xfbVa8cJVaMc5pOmewUabqRDWACYIyxFgQdt5b6JKvhWEAzI5CZjndJdPFjk42zJJpM6oNT1G2PVTAU4VrKThuLYI03uABykd0E2jm07u1JGvKVhY5od8wuNbbD3XqVfDte0te0OB1BXBfEHAa1Il1P/cpm8E3HO/PT0XPzeM1uBtw5k9M5TD4QteS29512Gi1WYWm6CXhh/qBnrYa+So/xD23aCDu0jl5J243tQQRHOJi24/4lY8kJXZsxyS0dJwV7BUysJOVuuk9Y8l2PD68wvN/hFh/iXC/yGDtYixOxiV3mBMFVpcWXSpo6Ok5WGtVPDuRqlSAtKao5047FVedkEG6MwWv5rMxHAaT3ZznDtnNe5pHoVW2xx49M0a9QZVlYXFsvke0uBuAQSPFGxfD3PZkLpGhMkE+iHg+D06ZGVoHgAFGbbZbFQS7NVlVKog9FEvjwUlIqUdlTHusVxOO+crseJusVxte7j4qmfZ0MC/ic9xIdnVcW6BoJJFp5ddlkNfbPe58yZXRfGLhlpCLuMDzCxKLuxjtGZmutIvodvsrsUbRVmnToz3Uy895pjUWP1W3wDghqEEAhkjPOjg02aD46/vbT4fg6leQ2madMkd5wAtvA1J+nVdbh8M2mxrGiA3RdHBgt2+jBknX7BhqSPlSXRM50kKQCQUgFnIEcqZzJ1RITEJgZOO4SxzTYCegXC8Z+HWsaQ1xvfW89Y8l6c9oIgrNxnBGVNSY5W91Rmx81rsvxZeL2cb/AKc04NZrruaGiTeWmY18F1jKEOWPjeDPwtUVsPdkEVWk7Dva+StfDXxE3Gh7mtLCx2RwdE/KHA28foublwSi9m+OZTVpnQ4dysaoFEI5CiuiqTGxGJaxsuMD8sFkf+RtzWbbmSsP4lwNf+JY9zg+hIhhzNiNZyzmXRYHFUAwBzKdmBpiDJMSBIBI6lSivk0KEIQT4uV/4I/EVOLa+NvVZVb4lqXysziYgNd7hb54jhxl7gJbpDRa0FUMfxyx7KmBcGXfUEDp1UpUGOUb1hv9sxqvxqylBr030wTAJGp8Dfmumw1cVaYeJhwkZhBjwXI0uHfxFcPq9/KZEjusEmSBzvqV2LDEBVUiXlRjGtJP4T6KvEacN8lwXFuINoB1R0kNOg1uYXc8Tq6ryH/UGq55ZRZJLiXkDkLD6lRjDnOiEcjhjbB45+Jx9UOoUndnTuJInxIB6WXVcC+FnSKmI2uGdebkb/T7DvZSh1ItkC53jed9l2BauvhwQpOjBlzStlQU4TEKw9qgQtaM9gC1JFLUlILN4KSiCpgLORGTEKaYhADAJQnhJAFDijTkdbMCCCBsI16rhfhLCPpYio6m2KDjlc7QZxGXLbvdV6QQpuwrR3QAABYbTr7rPmhy2X4snHRToPVkLObUyugq/TfIXPNckKtQa9sOAIWceE5TLIPR3+IPmtamUYBSiKOaePSejFGEdIPZixmxAEjolV4U6oe8GtHJt/2W6hvcpu67GvJndrRm4bBtpiGjx5k9Us0I9Z8BZWIr2tus8nTGuU3bKvEawOYkw0Alx5AarN+E+GtOfEub36xtP8rAe40chF0fFUO2BojRwOY/nRb2Gw7WMa1ogNAA8lu8LHtyK/KlS4iLUNyPCY0r+/RdDkkYiq4KBajuZBUSFKxACEkQhJSsDXAUwEoThZxDpk6ZADJJ0oQAmC4Vx7ZUMI3UohVcmSRnY3BZtLH3WWHuYYXSxKz+IcPLu830+yx5sX9omzBmX/MipTxYKu0q4KyDSI8lE1YWZSrs0vCpdG8aiFWqgBYZxjuaG6uTulLMhLxmGxuKm2yz6tQopVZwVTk2aYxSLfBnAOM72HutbEvhpjwHiVz1KoNFfpYnNlZuCZ8It7n0XW8Z8caRh8jE5T5BaObSYhaNGlYBLB4a19SrGUz0AUyibXSK9WmPPdV6jI5FWMQ+9hJ2CjSouI7wid7KcZtFThqym4JI1SmRqmWmys0k8qQpEogo9VQ2kFAQkRyRxTHL1Sc2FFyBRIU6PNNi6bi0BhywQSYmW7gcj1RWFEaoSbZNLi7A4WpsjuVesyDIR2OlQg30yU17RJqkEwTlTKyFSiDsFn1eGtdOZuU82mQeq0g5IlRljjLtFkMso9HN1uEOGkOHoVWfRLdWuHkT9QuqLAhOorPLxIejVHzJf2OUJB3Cr4hwAXU4jBMd8zWu8QD9Vi8b4G51N3YNh0WAtm6Xt5qiXiyXRoh5MG6ejmOHYkveQNZ2XYcO4eBci/PdUPhDgDqDAHA5v53O1ceQ/pC6xlOFugqRR5GbdIC2wTtCK8ITXSpmOyeUFMaaQKIEECu+lIgj0To0JJ8mA+iSQTbpEqHlM4pmlRcdkDGd0RKZTAJgUh9hHjMIVak4tMFWA9QrU5uPwKEk+0OLS0+gzTKIFlGuR8p8j91boYnMOvI6/uiORMJYmlZYcFApZ0lYVrXYxKjdFayExCB8vghAQK9fLAALidA0frsjlJjUhxa9kadPd2vsnbN+ht1CI4qITFdgg4kXCDh7k9FbhCc1AWIp3VA0SSAOqVMIGPoNc0B4kTN/A/dARSbpj1MdTH848jPskq1Lh9E6AeR/dMkXccS+TSUmmdVBhvCdyZUNFkzlJ/umCBkWqTgnBUkAQCmwoRBRGlIHsr4rDT3m+aDkV9pQ61GbhVTx3tFkMr6YBlQjefH7q9TdYLPcFbbUTxP5I5Y2GKYhMHSpwrigFCdTTJDsG5M1TcEDCumf+xQNLTYYlQkKZQakwY12TEtghVurZuFQos9Vdo6JDkqMrG8KBkstOo2/ZJazwklxRdHPNKiB1KKAoTKmD+eqZUxmjVRhFhQeN0AiLVMobURA2MQoRdTOqYoARUgUMKY0QA1VgPiqwowZOitEJoUXFPY4yaVDMcigrMrlzCC3Se8Om5CvApphPHVMKSoyhkpApkOJOVXwogO/7H9EUlLZA1pNE5QnqUodU2QRIkQUSi7vEcxP3/RCzSEISHTMoJRVmiUlAPSQRoi1SBVWniL+KN2qCbQZpSKCTZM52n5qigok0o6qVHQZRO0RQ2EelMoHaIYqwnQB5SDwgGtqhuekOi6H2UTUVXtUu0RQqLZcENz4HT2VcVVI1E6AI2qDcGUzqwG6rOiVHO1FDosNqz4cz+gUjUWc/iVPMGZxmNgBfTwUxiRzQNwfwXc6i56rtqSouqKVEGglKrsjF0hZva3VkVUUNoMMRByx5lOq1SDqkiiS4hSen56qbKkhCzhRmCig7LXaqBqyNf8AKDnQqtSBO2/hzToaVl0vkJ2VJVSm+yTHooVFvOoPqIJehGoihJBi6/imD1XNQJjURRKgz3p21FVdVTdqih0XBUTCoqQxF0Q1E6FQc1ExeqxqJs6KCjNx2DjEU3jTMD62PutR1NV8Y/u5v+N/S5RjUUYwSbLZZJNL60PQaWkqTqiH2l1Co9TSKpO3YznXVhlSyoF10Zj06AuNqJLOxWLDBrroknQ1jb2jQ7VSzqkXpCqlQUXsygXqt2qY1VKgSoLSfBI22/X9ETPdUjUuEQVEUN/JYzKuXXufAJi780QagBO/qihxC1HwJOiVWrEameSAQDufX3CQDRslRLRNtZpm4URiBOjo8FEvTdojiLRPtO8LO8YRxUVXtExqJ8QeywXpu0Vd1RQNVFCSLefZMx9o8lVFVJ1X6oodei06oouqKmaqQqp0DiFL0QVYElUXVFA15CdAojY12YyZHLwSSmUkuJepVo0y66cuTJIM44coykkmwIE6eSI02SSQhyHlQJTpJiRGbJiUkkDBvKaUkkDESoynSQBEmygTdJJA0KVCobJ0kDREm3kosNkkkDl0DebpmFOkmNE2usmSSQB//9k="/>
          <p:cNvSpPr>
            <a:spLocks noChangeAspect="1" noChangeArrowheads="1"/>
          </p:cNvSpPr>
          <p:nvPr/>
        </p:nvSpPr>
        <p:spPr bwMode="auto">
          <a:xfrm>
            <a:off x="163513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30731" name="Picture 18" descr="http://i.imgur.com/DmGZ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3657600"/>
            <a:ext cx="2668588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732" name="TextBox 15"/>
          <p:cNvSpPr txBox="1">
            <a:spLocks noChangeArrowheads="1"/>
          </p:cNvSpPr>
          <p:nvPr/>
        </p:nvSpPr>
        <p:spPr bwMode="auto">
          <a:xfrm>
            <a:off x="609600" y="6488113"/>
            <a:ext cx="2514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Эдита Пьеха</a:t>
            </a:r>
          </a:p>
        </p:txBody>
      </p:sp>
      <p:pic>
        <p:nvPicPr>
          <p:cNvPr id="30733" name="Picture 20" descr="http://www.uznayvse.ru/person/senchina/senchina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81400" y="3733800"/>
            <a:ext cx="1943100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734" name="TextBox 17"/>
          <p:cNvSpPr txBox="1">
            <a:spLocks noChangeArrowheads="1"/>
          </p:cNvSpPr>
          <p:nvPr/>
        </p:nvSpPr>
        <p:spPr bwMode="auto">
          <a:xfrm>
            <a:off x="3581400" y="6400800"/>
            <a:ext cx="2286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Людмила Сенчина</a:t>
            </a:r>
          </a:p>
        </p:txBody>
      </p:sp>
      <p:sp>
        <p:nvSpPr>
          <p:cNvPr id="30735" name="AutoShape 22" descr="data:image/jpeg;base64,/9j/4AAQSkZJRgABAQAAAQABAAD/2wCEAAkGBxISEhUUEhQWFRQUFxUVFxUWFBUVFRcXFxQWFxgXFRQYHCggGBolHBQVITEhJSkrLi4uFx8zODMsNygtLisBCgoKDg0OGhAQGiwlHyQsLCwsLCwsLCwsLCwsLCwsLCwsLCwsLCwsLCwsLCwsLCwsLCwsLCwsLCwsLCwsLCwsLP/AABEIAQgAvwMBIgACEQEDEQH/xAAbAAACAwEBAQAAAAAAAAAAAAAEBQIDBgcAAf/EADkQAAIBAgUCBAUBBwQCAwAAAAECAAMRBAUSITFBUQYiYXETMoGRobEHI0JSwdHhFDPw8WJyFYLS/8QAGQEAAwEBAQAAAAAAAAAAAAAAAQIDBAAF/8QAJBEAAgICAgICAwEBAAAAAAAAAAECEQMhEjEiQQRREzJhcSP/2gAMAwEAAhEDEQA/AGOmfNMuKz2mVAUFZELCNE+qkBwPYyJEKKSsiNZwOwnwCEaJ8KQBBiJArCikrZJwAa0gwhRSQZZwSlbyFjCLWny044qAkrSdpK0KADtKXBhbLKmSGjgMieEuZJG0ASl2Moa8L0ylxCAEYGQUby9lkFWE42+mfdMt0yWmTOKNM8Fl2meCzjiorIFIUFnwrCcC6Z8KS59opzLOadK9yCByBzecFBzrY7wKpjKYNiwExeaeI6lVrX0gcaTY79z1vFopOzeW7db2J6b8doLCkbirnVJSbnjqN7+0+pmtIjVew7mZvD5S1gxFhsDcd+D6g9D3mmqZEq6lVrHVtsOCgI9LcxHMqsSJ0sZTfhxzwdjCFpnm2x6xTg/DNVtQBAI2W/Db9D32MbYPD18OWWoCaajzNa+n1H3nLICWL6JfDn3RGOi66huOdQ4IlbUxKpkaATTkDThxSVskJwuqpKSsOqpaUGnAEGKShxDWSUOkKZwEwlYEJqLKwsYBurT1pMrPaZI4iFntMmBPaYAkLSL8SxtoLiqthffa9xCdQm8S5mKSEfxH1nOsbjdR3819yQbbw3xVmIq1iB8q7fXa5MRMOnbr3hQspekXJUW/m3/X2J7TXeDsWrVPhuoCn5TxY+8zGGwXB6+20dYGiVOpRb1/MSdUWxKRoPElN8PcgE0vKrMu6kahz/KTf7xZhsZWc+XURe4Oq+3QW6niEV80ao5LglTby9L2ANx1G0b4HCUay2p2pVgdlJsrdrHp7yZbYxwOtqSlbghw5Bvze5+m5mwoLqQHY6rHi/HB95i8vz801IZRcNZt+Dv/APnmTy/xUorKvFKoOD/CSe/a5MU5qz5noq4euWptdHN2U/KASBc/mFiqrqrLvcX24tGWf4KnXphhe1MFSf5gRwN+h3mOybFFaopsxCm4pg23vuPaPF0TlG1Y7ZZAiFMkrdJYiCVEg7rDmEqqJOOF7CUOIa6weosKOA3ErCwh1kFTeMgM3BWfNMtIny0mwEAJ9tJhZ9IgGB6qzKeMM2+DSNiA73VRz03M1OLfSLn6D+8w9LImx1Rqzn90H0KL8hfmt6dIJSUVbGhBydI54XJO994Si7378faNfFmVJhsQyUyStgwudxccQLAKSbdOYVK1YvCpUzSZPgdduvfbrOg5X4aBXc7drAj6xJ4RwPGxPv8A0E6VgsPpHFjMk5Wzb+qMri/ChPyhD6/KfxF2JyEi2pSGU7Ebj7zomiR+CDzEVoH5Ps4vmGDqU6hJW4JuSPUWMV1MORvwBx97zutXAJ/KN/SYrxN4a2PwhuwO0qp/Zyp9AngnxHTNM0n87Mxvq2Fj6wHxXR+FiFqKR86sQPlAFtgep24AmXrYCtQYXUqQb78X6cRriM4FWkBVZV+H/CosW9SxO5+8f/BaNqrq4DDg7jp+JWywXJXHwUC8WuN7ix7Q1pdGaSplDrKGhDyipCAFqCDVFhbwepCcCOJXbeXNK+sZAZuiJ7TLLT2mTOIaZFhLgs8ywBF2aUtVNwOdJP4MpyhBhMGhblUtb/yPmc/drfSMKtK4t/NyZXmFEaUuPKjqWvxpJvcyGd6Rp+OtnKPFCtXrs+ki5ACnlQALTaeA/C1NV+LUXUxGwI2G8vx+VCpXBFh9BNfg6YUBR0k3PxSRZ40nyL8Hh0U7AD6Rhqi2pVC8m0nRxG11cEnowt+RETElG9jANJqYsTNUDaKlqbdLnyt/6mMHtaMhHGiVRxAat5c3EErVIGNFCjN8GGB2HHacf8Sn95pC73tYbTsmPxA0mcyzHLDXxgC821H+kbE9lJ/ps0OQo9NEp3vpU7+/T0jljKMFh2QWNuPvCSs1x6Mc+9AzypxCWEpdYwgK4g1SGOINUEKOBHkLby11kLbxhTf2n3TJWkgJMKIWnw2ljCZTxn4lTCJYb1GHlHb1MARlmmb0aIJdgOvI/SE5XmdLE0SV1WIAJZCEO5tudjxOE5hmFSq+p2JJ3/4J0fwlmBqLSp0mvSFNVqIXGpXDX1aSdwOhHpJ5Y2i2KVM09BbOT2EdYFbmL6dLcnub/wBo5wKTGjXN6PZjhdSGxse8xFbNK+GuMTScqD89M3JHfTbidHancRXjcpSqLG49pVa7RFSMNicxpYnyoxdT3BV1PqJqPDgqKmlmLAcE82ltHw3RpXOkE2teH0AEps3Fv6RH3oq5pxonUrW2vBsUwttMVnGZ1WqFTUFMXtzYC/8AM0lgaHw381drtx5gyn2MNNo7gl7GuabAxF4YwjO1TEHYOdK+qKbX9jYxnjKNSt+7DAi3mYbEKdj9bRvh8KERUUAKoAA9BK4Y1snmnriUBO0i6QzRKXWaDKBskpdIYwlLrCABqLBaixhUWDVFjIACUlOneFuJTp3jIBv9M+6ZO0lpiAF+ZYkU0LHoJwPPsxatXeo5vudPoAZ1f9peY/CoWB3bacQq1NRM4bpFlStc/wBZ0H9meAvWaoR8qhR7t/gCc7oDm869+zq3+nU9Sxv/AEkc7qJb46uVm4VDcdo0whtB8OoIlzIdNht0vMaNEnYUcSBKRigePv0g2Hw9Mkgksw5BN7f/AF6S7GYcsBoIDLuB04jWxKV0farwfNTalb+aw/MGwOZoX01Nm49LjkQjOHUhQD1v9JyH4tNIzueZMtVCtgbjr+PaZXBeCqiVA19CDkAnf1G06Oo2ldVS5A6X/wC40W+kF12wbKMEKdPuTuT+kLIhBpytkmpKkY5O3YO4lLiEusqdYwoI4lTCFMsqdYTgKqsEqCH1BBKojIUBcSrrCXEqA3joDOgikexkSL7XEFxmMcD5phcxzeoKjDURpF+ekHA0xwWI/wBr+MDOiK19F727zm9Ontcx94gqmoxYm9za5iSpsAIiYk4UeQbzpv7NcRqpsn8jX+85vh6R5mx/ZxiguJ0niotvqJHOriN8fxkdoy2rcCMlEQYetoN+h2Pp6x/hjqXaY1s0ZFQozXLVNZat2VgpU6DYkdPsZ8WtiaalrivTABLCwYd7gdo1x2HLLYbHoZnHxpQ2cMhHVbhW9bcRgw8kDY18JVa5L06lxe11v73EKSsoFgd7bXNyfrAcxqti20hVIuL1NNjYesb4XBU0UALc9B1MLRV6WyjD4q44Pb1jXBYYi7NyenYS7B4DT5mHm6Dt/mEMJaEa2ZMuS9IoZZWyy8iVsJUgDOspdYUwlDiMAGZZS6wphKXEJwFUEEqiG1BBKsKABVBKLbwiqJT1joU0ecKQLzmmf4wA6+h1LOgeLMZelZTu15zHxep+Eg6D9Y0n4nox1GxDhiHAB7n/ABJ//Hg3O0W4GrpOk7X494aKrGoVF+lh+ZGjPytBqYG15Tk9Y0sShHRx+sNFwAG5PTrKUwjCqCQRdgfzJyeh0to7StQFR6wjKsy0MUJ8p4Pb0itCfhrtvYT5TwbMeDvPPTo1cU1s26YpWHSD4tFI3AifL8JW41WHqLxl/oWPzNt2AtK3aIcVF9g+GwettKbDm/QR7gMCtPjdurHn/EhgaGgep6ekOUWlYIhlm3o8ySqtQBHaexeICLqPSCpi9S37yyjZNRb2D1KZEqYRoqhhBquDPTeGjhewlLiGVqLDkGCvCdRQwlDiEvBqhhAC1RA6whlSCVYyAB1RB+sIqyg8x0AtxiM5pjqbn8zD+L3/AHgVvlW/4nRcT/u+XgKJzPxsb1T1uP6mdk6PRf6mMxVS7k/YR5kTA3ci5AH3iGuN4xyivoVx/MLfWTfRii/IfLh3qVge9iB2HSdGGQrWp06yrY3UN6MJnPBWELsr2B4AvOkZMDSqMpF1b5h29RITi2jSpcQ9MvAC7cAQ2jhB2lxUEXXcekupLtxM6hsRzdFQpWk6VK+8sCX54/5zLTxtKRxk3IjcdeZLVYbyBqAcwSpX1cdJeMRUrBc2xI0NcgAAxTkWJ1qO14VmdIMtT/1P6SHhimq0V4va5lukaEkoGgpi0tDxf/qLnaTFcxaIuIwPEqqUlPKgyNJ7i4kyItCVQJUy6kelvYwHFZUtjpJv68RxM94ozo0QFUeZuvQRorY8Y26EVa4JB6bQWo0MYlvMeSLwWqsYnJbBKhlI5l9QSkDeMhGNaQOpyB6AzmPjfDslcXHIv97zpLVtKsT3NpznxviizC5uQP8AggydHpS6ZlHwurj1hlLA2F58y2pyPr/iNMMCRvxJNmdRXZtfCKqi0zexPHvOoJQ1KHGzWG444nMMFQthhbld50TIsQ7UFYHawO8Zx0Pkh7QZSrgHi2w4694TSxFybXIHEWPjkDbixhCY9Rci9z+YvD+E+DGasSPTtPVaioLn/MWNmTEbC0p1DliTf1jKAPxv2XLjddSxtYDtLHr+baA5ZYuxksy2IjV6KcVdFuauBTbi5izBVFpBdzYrvLMwPk97D7wPNaWhaZPfSe1iLRqHitUaKiDcjoLW9ZTmNQBSOsjlNY1KIsbsg0+9p8rUiy32v6RV2TS3s+5BiLgjtGT1yObenaI/D4s7g8jp9Y0r1rGxFwfxOa2Ca8gPMsa/HF+oi7HYAYlApNipuD+ojOugYbGLKVQj3jIeK1oCrJbbsLQOpG+PolruBt194oqmIZ5rYJVlaneTqSpTvHRNk8bWspv3M5rnNEu5367Tp+bYtDTeno8xa4bsJyHOMe2sqOkXJs3zlUT7SohW94ypYjYfmI/jWsGPrfreGVa4Ki3sZOiVnVcpUNhVt2Ij/wAIYkmiUP8ACSJmfBSn/SC8d+H70y5YWUm9zt9pW0o7LSrjsdYqmD7yqibGB4vNVJ66QenLe56CE4HFfFubAEW4FhbvEjmi3xRGORPQwWntcSD7CMMPTUryAe0EzJAF2jphT3RPJKQIJ7mezSnaxPF9pLLUIpwas5Jsf+p3s7fKwfMz5dvS0ozkk0ONxY/aTxo8v1H6y7FLdfpGHXoB8IYyzFSd2N4+zEfDYP8Awnkdj3iLKMPo0tpve4uORvNK7F6Q9drHaTcti5P2sFy/DkBqh5c/jpCq4HFx/WAZlXdNNPgW7dp9oU22DE7jm0XlsWr2RxaBT0J7d4vrA3vawP4h1dRp51FbgGLvjkiy3Ykb2F5WLsogvAV7Eqx56QDNsBa7Jx1H9oHVqFWPNxz6e/aOstzmmy6Xtcde8MkLkhZkqjSlW3jHPkQVL0+Dubd4sA3gMklTGmZ4UDfvOPZ/gSuL/wDE7/rO3eJa9IG1LcW/7nJvFlQFwbbjf6RZvRvflDZncwo7g2h2Ew2tUA5uPzPvwfiAEekZ5QmjT6ESVk1G5WdJyyhooKo2sv5Agq41nW7G8NxGIC0S3/jt7kTOUWqbDyhevJNovyEtIj8p7Q9pJqt1vNRluD+Gtj8zAG3YcW/SKfDjaSG8hU8EblT9Yzo5yjsbMOoF/wDnpI4ko+TJQajthyCDYtpGhi2uwqLp38rLurC3PoelpDFG/BvNkckZPTNUGmOcCvlAgWMAQsWIAW5J9J8pY7Qmvt34tFdbPMPiL3a4uLi223Q+kEp8exG+LtlOBx/x01FGUa7C/wDEOQYXUqix568+nrB3zSm91p8puAOLSOVYo4glUpakU2c3sd4iy6/oVlVB3hyv5SXUgBzY78d40zSsaigUyAdQOq+wtKsRRqBNNFbBdrNwR6GLKJqqQr6Sx2AB2t294JyrYzpvkfcdUrOaZJ3FTYAfwgEE3947rUyyXKtcdL2N4NSy5tSOx8yX67EHp9IRigxDAkeaw5MKObTqhPQSotQH4ZAYG92uA9yDe3sPvD0y1FJqIPOelyQL/qIVg8MwFi4Y3tcAcdjLHoFRZWGsbqG4PoYbBKdsVZbgiuov3JC3BBvvYnve/wCIoOWI9ZdyA+onYWvzpTvaapMaCCCNLAbgfqPSA4jBU6gDAlHQEBlNiCf4toVJoZTd7MbjsIyAMQQrE6b8kDuOkDTmaPO8CxtTRrlAz6WJLtexJG255maVt5SLsz5FTLM1qnSd9gDOW47EiozXPcTpGa+am9uoM5M6ee3uYJo15ZUkEZdjbErfYH8R7h8WhYAdRv7zJrTIN/WH5TU834k5R1Znxzd0zpz4gsKYPRAR9zKXP5kq1M/CosB8oKn2NrfkfmF4dQACZDLpkM6/6M+5diGo0a7220gD6mxNvQSGAxCm0WZnlpaqzmttYCwBO3b1jLKckYsArhRYnzdAOeOIt2khNukjSUM1sPNuOx4tLMNitalhfSTtfkWEQ/FsUVip1C+kG5I/S0d5fXLG1vKL/wDrb+8EMkYzVlcT4vZmvEOfOXNE7Ul5ty217X+0z+X5mdbBhpXtYjrxvNIMPTDszWZyxP37TP4rOqeHDL/vMW2V91XfgdzKuXN9CTnyZ0b9n6r8GpU0/M2nV3+nYXjmnltSmSKBVRUuXqdQelh1mY8K4+oiAhrK9mKkXCjkgTTY7Or0dVGzEqxF9hcdDOg0ysHrQywtSoqqrlWI2Yi9z6wPOMCjPSbUQynYDrfvOXZH+0euK5Ssoe7aTp207229J07DYliC1wQ1iPQSjKR3tB2YVFSmWZrACCYbFKtAuqs9rk97dbXirxPU1rYuBchVX1PWNsFg2ShoNnutjvve3ecNSUS7LQNJUsDtfT133F4pxqlyDq4Ogm3Av3iDw8rUKzBwz/DuCBcvcce4tNHl+YtWLUmpkdbNtdT1vB2PxcXZb8B2dNTbbgBeSoHW89ia60zqXbUQNI5YiQxdxWDU3BCrp0/ynr7ifcTXQ2DWXqGA4J5jRj9AKcVU+KpJALrqIBOll23W/tMSo3+81PiGlpUvr1Mdrjbbsf7zL0+ZSKojmfSQHVYiYXG4dUqu31m1zSraYLNKl297wSdmvLpWVsUYWHeD5TTtVA6Xg9AkX7w/Kn84J9IKpGSLuSOmth3OG1geT5Sb/TiLsUX0q44S9x0ttBKWKfToDHSdyL7X9psMiwi/AcOLhrj7raJldRsvnjcWxLh1+Ja3b9ZDMcW1OlXKcInw7+rEFj+gjDLcH8BNJ5383p0t9Jk808QpUWpRSmBTa669W+/LW9xJ447v0ZIxUPKQy8L41a+lXP8AtnnqFPQex/WPM3punlp1HYX+UGwAPczD+HsVTpvp1jbrY2M2+EJ063O5/TpJTjUiLloLyai1W4qBUFrggWI26znmZ5VRpYqxra9ySyqSAbm3PO81OcZo+n4VH5n2uP7zOV8qIIDvqYW4Fl979ZWHJrfQ6U5x/iN7l/lopb+Xn3iHOa9S4FJmBF7gfKw6gx5VqWpgdlA/EQLjKjVNLt+7X5V6D1kYrdioFynArUuQgDgWB4uTfmNvCGYEVaWpmC0yRU6gsW4K9dtrSrA5jTVHUUv3ysGDA2U7sN/oeO8Y4erQpK1LDsBUbUbXu4cgsR/42vGTlZrxxUY7NFmuf0fiClo1lzpFluQTwb9IzyzGYejppC6qSSuskksOTcnvOXZDXrivpDBGc6dbnYH+a/T/ADNlj8H5FZ3X4qqyEJdvMTu1+OOsvTRV4102ajMKNSq9I0Cq2N2JG+3TbmX5oG0WSwbktzYDmZXwvmjo/wAOqWtYsHY7Aep7TWZfX1KGIVBc9jcHix9YRJRcRFSwNyD8RbtfTb+IjkCM8LhxpYVV4AO45HpKM71B6OhRa5upsCo7qf8AnMOZviFbqdBW+ocqwO117EGP+RsMnoAxOSjSwUkq3APT2mMrUDTcq3InR0VgCGNyDYE7Di/T0me8SZYahDoPMNiO4jKVk5rkcqxOYBlsdj67TIZifPtOyZj4ao1DYpc9x/iQpeBMH/FT1ni2o7W3vzxA9bLZdo4qgteTw5sb9Z1qn4FoViSlFadM/KbtrPrztJVf2QoTenXKejLq/N5N5odEPxSjsxODxXB9pv8AKsVqpiKsd+zLF0x+6qU6vpco352l+SZNjaPlqUHt3FiPxDHJFmqLtbDcxqnSV7gj2uJyzF4MhtuOk6viqZX/AHEYe6mZ2jkgNUlj5Fvb1v8A2jSe9Es+LnVAPhLJKa/vKwvf5QQdz/YR1i65ZtK+whTBU0kbAfYbRQVazHqdh9ZnyN3TMuWPCoirN1Ys2gkU0BU1T5bHlm/paC5NmeFFQo2Jqi4IV2VTTvb+MHcC/UQfxjgX002LWVm0EX21cgn6GAZF4Yerqbay8eYb9yByY8EuOxZSa6Nvhs4WvQRbj4l9LAHt19jFtPF2xPw7E2BLHp6CIcE3+mq/EJ8tmUDuw627bx5gMww7sNVQFnIvYHV7WG8WUeN0T7NBl9OgWLnVr/8Aby/UQHN8B8CsmLpambWA6gavKRYtYQ3JsjqtUf4bK2ixZWuLBibfoZoK2BNNdTt9eAJHnxdopUumI8Ph0bmoC7KWB0FgQObhflO30mq8LK/wf9oXDMAzCwtcbqx+a94s8Ou71fhuiqnw384t5gTsbj0mgasgw1qTogoWFRmGoKQN7b77WH2lozcuzVDI5aZ7BWNVgKbBhdRZQUI7np/1HiohApu1qhAawsu46qDMtg/Eq4OgtSprqJVY/DbTpvvx23msys/EpiqSHO5U6baQRuAZQ6b2QoYUP5qyklGIQnm3pbvL8sYHULWsx5O973NvSWf6h2VSqDuQentL9QFuBf8AWARtlWJAsdiedh/ziC1UfbTT1exAt94bRcj5+T+kg9ZVcAtYsDYHrbm0KdHJ0ZpxYi3WUYolddgdwBf0Oxnp6Nk6L+0NMIALDoAB9oY9a09PTzkM+ysVrwrD7ieno8exJotZO4vAsVktCp81NfceU/cT09KrRK2Ic18HU2H7lip/lckofryJk8ZkGMRW/cFiDYaSpB9R3E9PQ3fYX5VZh81wNa2ivSqAtUGkMpAJ3uAfaQbIwmpqZ02DECxZr9trd+T2np6MugZZVJUQyvw7WxB1PdaYPmqtwLchF6nsBHGR5NTpVmOrUQNSoLBwOmtv4f8AuenoJNvQZJVyo0vhfxPhxVrfGtSZtCDYsahS46X72tBfHfihKtM0qSOWWz3I0gbdV5M9PRlijyM85MP/AGe5gK1VL2KNTtsfMjLuVK9QSeRN7i8kw9apUZLqzpoqOjAAg/wlOCbdSJ6ejKKTdBh0KvF1HCUcGMKSFRCoCgamAG50+tus57W8fVkVKNAMaaeUXG5A41ET5PR0kzpyekb7wv4x101DrY9u00dbDjEBTvcEEEEjrefJ6YoSfOjZKKUVJdk84c+VWGpd72JvsNorTKK2tXU30g6Va50hhvv9p6emoly4xVH/2Q=="/>
          <p:cNvSpPr>
            <a:spLocks noChangeAspect="1" noChangeArrowheads="1"/>
          </p:cNvSpPr>
          <p:nvPr/>
        </p:nvSpPr>
        <p:spPr bwMode="auto">
          <a:xfrm>
            <a:off x="163513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36" name="AutoShape 24" descr="data:image/jpeg;base64,/9j/4AAQSkZJRgABAQAAAQABAAD/2wCEAAkGBxISEhUUEhQWFRQUFxUVFxUWFBUVFRcXFxQWFxgXFRQYHCggGBolHBQVITEhJSkrLi4uFx8zODMsNygtLisBCgoKDg0OGhAQGiwlHyQsLCwsLCwsLCwsLCwsLCwsLCwsLCwsLCwsLCwsLCwsLCwsLCwsLCwsLCwsLCwsLCwsLP/AABEIAQgAvwMBIgACEQEDEQH/xAAbAAACAwEBAQAAAAAAAAAAAAAEBQIDBgcAAf/EADkQAAIBAgUCBAUBBwQCAwAAAAECAAMRBAUSITFBUQYiYXETMoGRobEHI0JSwdHhFDPw8WJyFYLS/8QAGQEAAwEBAQAAAAAAAAAAAAAAAQIDBAAF/8QAJBEAAgICAgICAwEBAAAAAAAAAAECEQMhEjEiQQRREzJhcSP/2gAMAwEAAhEDEQA/AGOmfNMuKz2mVAUFZELCNE+qkBwPYyJEKKSsiNZwOwnwCEaJ8KQBBiJArCikrZJwAa0gwhRSQZZwSlbyFjCLWny044qAkrSdpK0KADtKXBhbLKmSGjgMieEuZJG0ASl2Moa8L0ylxCAEYGQUby9lkFWE42+mfdMt0yWmTOKNM8Fl2meCzjiorIFIUFnwrCcC6Z8KS59opzLOadK9yCByBzecFBzrY7wKpjKYNiwExeaeI6lVrX0gcaTY79z1vFopOzeW7db2J6b8doLCkbirnVJSbnjqN7+0+pmtIjVew7mZvD5S1gxFhsDcd+D6g9D3mmqZEq6lVrHVtsOCgI9LcxHMqsSJ0sZTfhxzwdjCFpnm2x6xTg/DNVtQBAI2W/Db9D32MbYPD18OWWoCaajzNa+n1H3nLICWL6JfDn3RGOi66huOdQ4IlbUxKpkaATTkDThxSVskJwuqpKSsOqpaUGnAEGKShxDWSUOkKZwEwlYEJqLKwsYBurT1pMrPaZI4iFntMmBPaYAkLSL8SxtoLiqthffa9xCdQm8S5mKSEfxH1nOsbjdR3819yQbbw3xVmIq1iB8q7fXa5MRMOnbr3hQspekXJUW/m3/X2J7TXeDsWrVPhuoCn5TxY+8zGGwXB6+20dYGiVOpRb1/MSdUWxKRoPElN8PcgE0vKrMu6kahz/KTf7xZhsZWc+XURe4Oq+3QW6niEV80ao5LglTby9L2ANx1G0b4HCUay2p2pVgdlJsrdrHp7yZbYxwOtqSlbghw5Bvze5+m5mwoLqQHY6rHi/HB95i8vz801IZRcNZt+Dv/APnmTy/xUorKvFKoOD/CSe/a5MU5qz5noq4euWptdHN2U/KASBc/mFiqrqrLvcX24tGWf4KnXphhe1MFSf5gRwN+h3mOybFFaopsxCm4pg23vuPaPF0TlG1Y7ZZAiFMkrdJYiCVEg7rDmEqqJOOF7CUOIa6weosKOA3ErCwh1kFTeMgM3BWfNMtIny0mwEAJ9tJhZ9IgGB6qzKeMM2+DSNiA73VRz03M1OLfSLn6D+8w9LImx1Rqzn90H0KL8hfmt6dIJSUVbGhBydI54XJO994Si7378faNfFmVJhsQyUyStgwudxccQLAKSbdOYVK1YvCpUzSZPgdduvfbrOg5X4aBXc7drAj6xJ4RwPGxPv8A0E6VgsPpHFjMk5Wzb+qMri/ChPyhD6/KfxF2JyEi2pSGU7Ebj7zomiR+CDzEVoH5Ps4vmGDqU6hJW4JuSPUWMV1MORvwBx97zutXAJ/KN/SYrxN4a2PwhuwO0qp/Zyp9AngnxHTNM0n87Mxvq2Fj6wHxXR+FiFqKR86sQPlAFtgep24AmXrYCtQYXUqQb78X6cRriM4FWkBVZV+H/CosW9SxO5+8f/BaNqrq4DDg7jp+JWywXJXHwUC8WuN7ix7Q1pdGaSplDrKGhDyipCAFqCDVFhbwepCcCOJXbeXNK+sZAZuiJ7TLLT2mTOIaZFhLgs8ywBF2aUtVNwOdJP4MpyhBhMGhblUtb/yPmc/drfSMKtK4t/NyZXmFEaUuPKjqWvxpJvcyGd6Rp+OtnKPFCtXrs+ki5ACnlQALTaeA/C1NV+LUXUxGwI2G8vx+VCpXBFh9BNfg6YUBR0k3PxSRZ40nyL8Hh0U7AD6Rhqi2pVC8m0nRxG11cEnowt+RETElG9jANJqYsTNUDaKlqbdLnyt/6mMHtaMhHGiVRxAat5c3EErVIGNFCjN8GGB2HHacf8Sn95pC73tYbTsmPxA0mcyzHLDXxgC821H+kbE9lJ/ps0OQo9NEp3vpU7+/T0jljKMFh2QWNuPvCSs1x6Mc+9AzypxCWEpdYwgK4g1SGOINUEKOBHkLby11kLbxhTf2n3TJWkgJMKIWnw2ljCZTxn4lTCJYb1GHlHb1MARlmmb0aIJdgOvI/SE5XmdLE0SV1WIAJZCEO5tudjxOE5hmFSq+p2JJ3/4J0fwlmBqLSp0mvSFNVqIXGpXDX1aSdwOhHpJ5Y2i2KVM09BbOT2EdYFbmL6dLcnub/wBo5wKTGjXN6PZjhdSGxse8xFbNK+GuMTScqD89M3JHfTbidHancRXjcpSqLG49pVa7RFSMNicxpYnyoxdT3BV1PqJqPDgqKmlmLAcE82ltHw3RpXOkE2teH0AEps3Fv6RH3oq5pxonUrW2vBsUwttMVnGZ1WqFTUFMXtzYC/8AM0lgaHw381drtx5gyn2MNNo7gl7GuabAxF4YwjO1TEHYOdK+qKbX9jYxnjKNSt+7DAi3mYbEKdj9bRvh8KERUUAKoAA9BK4Y1snmnriUBO0i6QzRKXWaDKBskpdIYwlLrCABqLBaixhUWDVFjIACUlOneFuJTp3jIBv9M+6ZO0lpiAF+ZYkU0LHoJwPPsxatXeo5vudPoAZ1f9peY/CoWB3bacQq1NRM4bpFlStc/wBZ0H9meAvWaoR8qhR7t/gCc7oDm869+zq3+nU9Sxv/AEkc7qJb46uVm4VDcdo0whtB8OoIlzIdNht0vMaNEnYUcSBKRigePv0g2Hw9Mkgksw5BN7f/AF6S7GYcsBoIDLuB04jWxKV0farwfNTalb+aw/MGwOZoX01Nm49LjkQjOHUhQD1v9JyH4tNIzueZMtVCtgbjr+PaZXBeCqiVA19CDkAnf1G06Oo2ldVS5A6X/wC40W+kF12wbKMEKdPuTuT+kLIhBpytkmpKkY5O3YO4lLiEusqdYwoI4lTCFMsqdYTgKqsEqCH1BBKojIUBcSrrCXEqA3joDOgikexkSL7XEFxmMcD5phcxzeoKjDURpF+ekHA0xwWI/wBr+MDOiK19F727zm9Ontcx94gqmoxYm9za5iSpsAIiYk4UeQbzpv7NcRqpsn8jX+85vh6R5mx/ZxiguJ0niotvqJHOriN8fxkdoy2rcCMlEQYetoN+h2Pp6x/hjqXaY1s0ZFQozXLVNZat2VgpU6DYkdPsZ8WtiaalrivTABLCwYd7gdo1x2HLLYbHoZnHxpQ2cMhHVbhW9bcRgw8kDY18JVa5L06lxe11v73EKSsoFgd7bXNyfrAcxqti20hVIuL1NNjYesb4XBU0UALc9B1MLRV6WyjD4q44Pb1jXBYYi7NyenYS7B4DT5mHm6Dt/mEMJaEa2ZMuS9IoZZWyy8iVsJUgDOspdYUwlDiMAGZZS6wphKXEJwFUEEqiG1BBKsKABVBKLbwiqJT1joU0ecKQLzmmf4wA6+h1LOgeLMZelZTu15zHxep+Eg6D9Y0n4nox1GxDhiHAB7n/ABJ//Hg3O0W4GrpOk7X494aKrGoVF+lh+ZGjPytBqYG15Tk9Y0sShHRx+sNFwAG5PTrKUwjCqCQRdgfzJyeh0to7StQFR6wjKsy0MUJ8p4Pb0itCfhrtvYT5TwbMeDvPPTo1cU1s26YpWHSD4tFI3AifL8JW41WHqLxl/oWPzNt2AtK3aIcVF9g+GwettKbDm/QR7gMCtPjdurHn/EhgaGgep6ekOUWlYIhlm3o8ySqtQBHaexeICLqPSCpi9S37yyjZNRb2D1KZEqYRoqhhBquDPTeGjhewlLiGVqLDkGCvCdRQwlDiEvBqhhAC1RA6whlSCVYyAB1RB+sIqyg8x0AtxiM5pjqbn8zD+L3/AHgVvlW/4nRcT/u+XgKJzPxsb1T1uP6mdk6PRf6mMxVS7k/YR5kTA3ci5AH3iGuN4xyivoVx/MLfWTfRii/IfLh3qVge9iB2HSdGGQrWp06yrY3UN6MJnPBWELsr2B4AvOkZMDSqMpF1b5h29RITi2jSpcQ9MvAC7cAQ2jhB2lxUEXXcekupLtxM6hsRzdFQpWk6VK+8sCX54/5zLTxtKRxk3IjcdeZLVYbyBqAcwSpX1cdJeMRUrBc2xI0NcgAAxTkWJ1qO14VmdIMtT/1P6SHhimq0V4va5lukaEkoGgpi0tDxf/qLnaTFcxaIuIwPEqqUlPKgyNJ7i4kyItCVQJUy6kelvYwHFZUtjpJv68RxM94ozo0QFUeZuvQRorY8Y26EVa4JB6bQWo0MYlvMeSLwWqsYnJbBKhlI5l9QSkDeMhGNaQOpyB6AzmPjfDslcXHIv97zpLVtKsT3NpznxviizC5uQP8AggydHpS6ZlHwurj1hlLA2F58y2pyPr/iNMMCRvxJNmdRXZtfCKqi0zexPHvOoJQ1KHGzWG444nMMFQthhbld50TIsQ7UFYHawO8Zx0Pkh7QZSrgHi2w4694TSxFybXIHEWPjkDbixhCY9Rci9z+YvD+E+DGasSPTtPVaioLn/MWNmTEbC0p1DliTf1jKAPxv2XLjddSxtYDtLHr+baA5ZYuxksy2IjV6KcVdFuauBTbi5izBVFpBdzYrvLMwPk97D7wPNaWhaZPfSe1iLRqHitUaKiDcjoLW9ZTmNQBSOsjlNY1KIsbsg0+9p8rUiy32v6RV2TS3s+5BiLgjtGT1yObenaI/D4s7g8jp9Y0r1rGxFwfxOa2Ca8gPMsa/HF+oi7HYAYlApNipuD+ojOugYbGLKVQj3jIeK1oCrJbbsLQOpG+PolruBt194oqmIZ5rYJVlaneTqSpTvHRNk8bWspv3M5rnNEu5367Tp+bYtDTeno8xa4bsJyHOMe2sqOkXJs3zlUT7SohW94ypYjYfmI/jWsGPrfreGVa4Ki3sZOiVnVcpUNhVt2Ij/wAIYkmiUP8ACSJmfBSn/SC8d+H70y5YWUm9zt9pW0o7LSrjsdYqmD7yqibGB4vNVJ66QenLe56CE4HFfFubAEW4FhbvEjmi3xRGORPQwWntcSD7CMMPTUryAe0EzJAF2jphT3RPJKQIJ7mezSnaxPF9pLLUIpwas5Jsf+p3s7fKwfMz5dvS0ozkk0ONxY/aTxo8v1H6y7FLdfpGHXoB8IYyzFSd2N4+zEfDYP8Awnkdj3iLKMPo0tpve4uORvNK7F6Q9drHaTcti5P2sFy/DkBqh5c/jpCq4HFx/WAZlXdNNPgW7dp9oU22DE7jm0XlsWr2RxaBT0J7d4vrA3vawP4h1dRp51FbgGLvjkiy3Ykb2F5WLsogvAV7Eqx56QDNsBa7Jx1H9oHVqFWPNxz6e/aOstzmmy6Xtcde8MkLkhZkqjSlW3jHPkQVL0+Dubd4sA3gMklTGmZ4UDfvOPZ/gSuL/wDE7/rO3eJa9IG1LcW/7nJvFlQFwbbjf6RZvRvflDZncwo7g2h2Ew2tUA5uPzPvwfiAEekZ5QmjT6ESVk1G5WdJyyhooKo2sv5Agq41nW7G8NxGIC0S3/jt7kTOUWqbDyhevJNovyEtIj8p7Q9pJqt1vNRluD+Gtj8zAG3YcW/SKfDjaSG8hU8EblT9Yzo5yjsbMOoF/wDnpI4ko+TJQajthyCDYtpGhi2uwqLp38rLurC3PoelpDFG/BvNkckZPTNUGmOcCvlAgWMAQsWIAW5J9J8pY7Qmvt34tFdbPMPiL3a4uLi223Q+kEp8exG+LtlOBx/x01FGUa7C/wDEOQYXUqix568+nrB3zSm91p8puAOLSOVYo4glUpakU2c3sd4iy6/oVlVB3hyv5SXUgBzY78d40zSsaigUyAdQOq+wtKsRRqBNNFbBdrNwR6GLKJqqQr6Sx2AB2t294JyrYzpvkfcdUrOaZJ3FTYAfwgEE3947rUyyXKtcdL2N4NSy5tSOx8yX67EHp9IRigxDAkeaw5MKObTqhPQSotQH4ZAYG92uA9yDe3sPvD0y1FJqIPOelyQL/qIVg8MwFi4Y3tcAcdjLHoFRZWGsbqG4PoYbBKdsVZbgiuov3JC3BBvvYnve/wCIoOWI9ZdyA+onYWvzpTvaapMaCCCNLAbgfqPSA4jBU6gDAlHQEBlNiCf4toVJoZTd7MbjsIyAMQQrE6b8kDuOkDTmaPO8CxtTRrlAz6WJLtexJG255maVt5SLsz5FTLM1qnSd9gDOW47EiozXPcTpGa+am9uoM5M6ee3uYJo15ZUkEZdjbErfYH8R7h8WhYAdRv7zJrTIN/WH5TU834k5R1Znxzd0zpz4gsKYPRAR9zKXP5kq1M/CosB8oKn2NrfkfmF4dQACZDLpkM6/6M+5diGo0a7220gD6mxNvQSGAxCm0WZnlpaqzmttYCwBO3b1jLKckYsArhRYnzdAOeOIt2khNukjSUM1sPNuOx4tLMNitalhfSTtfkWEQ/FsUVip1C+kG5I/S0d5fXLG1vKL/wDrb+8EMkYzVlcT4vZmvEOfOXNE7Ul5ty217X+0z+X5mdbBhpXtYjrxvNIMPTDszWZyxP37TP4rOqeHDL/vMW2V91XfgdzKuXN9CTnyZ0b9n6r8GpU0/M2nV3+nYXjmnltSmSKBVRUuXqdQelh1mY8K4+oiAhrK9mKkXCjkgTTY7Or0dVGzEqxF9hcdDOg0ysHrQywtSoqqrlWI2Yi9z6wPOMCjPSbUQynYDrfvOXZH+0euK5Ssoe7aTp207229J07DYliC1wQ1iPQSjKR3tB2YVFSmWZrACCYbFKtAuqs9rk97dbXirxPU1rYuBchVX1PWNsFg2ShoNnutjvve3ecNSUS7LQNJUsDtfT133F4pxqlyDq4Ogm3Av3iDw8rUKzBwz/DuCBcvcce4tNHl+YtWLUmpkdbNtdT1vB2PxcXZb8B2dNTbbgBeSoHW89ia60zqXbUQNI5YiQxdxWDU3BCrp0/ynr7ifcTXQ2DWXqGA4J5jRj9AKcVU+KpJALrqIBOll23W/tMSo3+81PiGlpUvr1Mdrjbbsf7zL0+ZSKojmfSQHVYiYXG4dUqu31m1zSraYLNKl297wSdmvLpWVsUYWHeD5TTtVA6Xg9AkX7w/Kn84J9IKpGSLuSOmth3OG1geT5Sb/TiLsUX0q44S9x0ttBKWKfToDHSdyL7X9psMiwi/AcOLhrj7raJldRsvnjcWxLh1+Ja3b9ZDMcW1OlXKcInw7+rEFj+gjDLcH8BNJ5383p0t9Jk808QpUWpRSmBTa669W+/LW9xJ447v0ZIxUPKQy8L41a+lXP8AtnnqFPQex/WPM3punlp1HYX+UGwAPczD+HsVTpvp1jbrY2M2+EJ063O5/TpJTjUiLloLyai1W4qBUFrggWI26znmZ5VRpYqxra9ySyqSAbm3PO81OcZo+n4VH5n2uP7zOV8qIIDvqYW4Fl979ZWHJrfQ6U5x/iN7l/lopb+Xn3iHOa9S4FJmBF7gfKw6gx5VqWpgdlA/EQLjKjVNLt+7X5V6D1kYrdioFynArUuQgDgWB4uTfmNvCGYEVaWpmC0yRU6gsW4K9dtrSrA5jTVHUUv3ysGDA2U7sN/oeO8Y4erQpK1LDsBUbUbXu4cgsR/42vGTlZrxxUY7NFmuf0fiClo1lzpFluQTwb9IzyzGYejppC6qSSuskksOTcnvOXZDXrivpDBGc6dbnYH+a/T/ADNlj8H5FZ3X4qqyEJdvMTu1+OOsvTRV4102ajMKNSq9I0Cq2N2JG+3TbmX5oG0WSwbktzYDmZXwvmjo/wAOqWtYsHY7Aep7TWZfX1KGIVBc9jcHix9YRJRcRFSwNyD8RbtfTb+IjkCM8LhxpYVV4AO45HpKM71B6OhRa5upsCo7qf8AnMOZviFbqdBW+ocqwO117EGP+RsMnoAxOSjSwUkq3APT2mMrUDTcq3InR0VgCGNyDYE7Di/T0me8SZYahDoPMNiO4jKVk5rkcqxOYBlsdj67TIZifPtOyZj4ao1DYpc9x/iQpeBMH/FT1ni2o7W3vzxA9bLZdo4qgteTw5sb9Z1qn4FoViSlFadM/KbtrPrztJVf2QoTenXKejLq/N5N5odEPxSjsxODxXB9pv8AKsVqpiKsd+zLF0x+6qU6vpco352l+SZNjaPlqUHt3FiPxDHJFmqLtbDcxqnSV7gj2uJyzF4MhtuOk6viqZX/AHEYe6mZ2jkgNUlj5Fvb1v8A2jSe9Es+LnVAPhLJKa/vKwvf5QQdz/YR1i65ZtK+whTBU0kbAfYbRQVazHqdh9ZnyN3TMuWPCoirN1Ys2gkU0BU1T5bHlm/paC5NmeFFQo2Jqi4IV2VTTvb+MHcC/UQfxjgX002LWVm0EX21cgn6GAZF4Yerqbay8eYb9yByY8EuOxZSa6Nvhs4WvQRbj4l9LAHt19jFtPF2xPw7E2BLHp6CIcE3+mq/EJ8tmUDuw627bx5gMww7sNVQFnIvYHV7WG8WUeN0T7NBl9OgWLnVr/8Aby/UQHN8B8CsmLpambWA6gavKRYtYQ3JsjqtUf4bK2ixZWuLBibfoZoK2BNNdTt9eAJHnxdopUumI8Ph0bmoC7KWB0FgQObhflO30mq8LK/wf9oXDMAzCwtcbqx+a94s8Ou71fhuiqnw384t5gTsbj0mgasgw1qTogoWFRmGoKQN7b77WH2lozcuzVDI5aZ7BWNVgKbBhdRZQUI7np/1HiohApu1qhAawsu46qDMtg/Eq4OgtSprqJVY/DbTpvvx23msys/EpiqSHO5U6baQRuAZQ6b2QoYUP5qyklGIQnm3pbvL8sYHULWsx5O973NvSWf6h2VSqDuQentL9QFuBf8AWARtlWJAsdiedh/ziC1UfbTT1exAt94bRcj5+T+kg9ZVcAtYsDYHrbm0KdHJ0ZpxYi3WUYolddgdwBf0Oxnp6Nk6L+0NMIALDoAB9oY9a09PTzkM+ysVrwrD7ieno8exJotZO4vAsVktCp81NfceU/cT09KrRK2Ic18HU2H7lip/lckofryJk8ZkGMRW/cFiDYaSpB9R3E9PQ3fYX5VZh81wNa2ivSqAtUGkMpAJ3uAfaQbIwmpqZ02DECxZr9trd+T2np6MugZZVJUQyvw7WxB1PdaYPmqtwLchF6nsBHGR5NTpVmOrUQNSoLBwOmtv4f8AuenoJNvQZJVyo0vhfxPhxVrfGtSZtCDYsahS46X72tBfHfihKtM0qSOWWz3I0gbdV5M9PRlijyM85MP/AGe5gK1VL2KNTtsfMjLuVK9QSeRN7i8kw9apUZLqzpoqOjAAg/wlOCbdSJ6ejKKTdBh0KvF1HCUcGMKSFRCoCgamAG50+tus57W8fVkVKNAMaaeUXG5A41ET5PR0kzpyekb7wv4x101DrY9u00dbDjEBTvcEEEEjrefJ6YoSfOjZKKUVJdk84c+VWGpd72JvsNorTKK2tXU30g6Va50hhvv9p6emoly4xVH/2Q=="/>
          <p:cNvSpPr>
            <a:spLocks noChangeAspect="1" noChangeArrowheads="1"/>
          </p:cNvSpPr>
          <p:nvPr/>
        </p:nvSpPr>
        <p:spPr bwMode="auto">
          <a:xfrm>
            <a:off x="163513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30737" name="Picture 26" descr="http://frame5.loadup.ru/7a/39/1459541.4.3.jpg"/>
          <p:cNvPicPr>
            <a:picLocks noChangeAspect="1" noChangeArrowheads="1"/>
          </p:cNvPicPr>
          <p:nvPr/>
        </p:nvPicPr>
        <p:blipFill>
          <a:blip r:embed="rId7" cstate="print"/>
          <a:srcRect r="28000"/>
          <a:stretch>
            <a:fillRect/>
          </a:stretch>
        </p:blipFill>
        <p:spPr bwMode="auto">
          <a:xfrm>
            <a:off x="6019800" y="3733800"/>
            <a:ext cx="2487613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738" name="TextBox 21"/>
          <p:cNvSpPr txBox="1">
            <a:spLocks noChangeArrowheads="1"/>
          </p:cNvSpPr>
          <p:nvPr/>
        </p:nvSpPr>
        <p:spPr bwMode="auto">
          <a:xfrm>
            <a:off x="6096000" y="6477000"/>
            <a:ext cx="2743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Валентина Толкунова</a:t>
            </a:r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6064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Женщина, которую поют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467600" cy="57943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Награды и премии</a:t>
            </a:r>
          </a:p>
        </p:txBody>
      </p:sp>
      <p:pic>
        <p:nvPicPr>
          <p:cNvPr id="31747" name="Picture 4" descr="Фестиваль молодёжи и студентов «Песня — в наступление!» в Курске. Вечер, посвящённый творчеству Пахмутовой.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" y="4179888"/>
            <a:ext cx="2155825" cy="2525712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1748" name="Прямоугольник 5"/>
          <p:cNvSpPr>
            <a:spLocks noChangeArrowheads="1"/>
          </p:cNvSpPr>
          <p:nvPr/>
        </p:nvSpPr>
        <p:spPr bwMode="auto">
          <a:xfrm>
            <a:off x="76200" y="381000"/>
            <a:ext cx="8915400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latin typeface="Times New Roman" pitchFamily="18" charset="0"/>
                <a:cs typeface="Times New Roman" pitchFamily="18" charset="0"/>
              </a:rPr>
              <a:t>Награды   </a:t>
            </a:r>
          </a:p>
          <a:p>
            <a:r>
              <a:rPr lang="ru-RU" sz="1300">
                <a:latin typeface="Times New Roman" pitchFamily="18" charset="0"/>
                <a:cs typeface="Times New Roman" pitchFamily="18" charset="0"/>
              </a:rPr>
              <a:t>Герой Социалистического Труда (1990) — </a:t>
            </a:r>
            <a:r>
              <a:rPr lang="ru-RU" sz="1300" i="1">
                <a:latin typeface="Times New Roman" pitchFamily="18" charset="0"/>
                <a:cs typeface="Times New Roman" pitchFamily="18" charset="0"/>
              </a:rPr>
              <a:t>за выдающиеся заслуги в развитии советского музыкального искусства и плодотворную общественную деятельность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300">
                <a:latin typeface="Times New Roman" pitchFamily="18" charset="0"/>
                <a:cs typeface="Times New Roman" pitchFamily="18" charset="0"/>
              </a:rPr>
              <a:t>Два ордена Ленина (1979, 1990).</a:t>
            </a:r>
          </a:p>
          <a:p>
            <a:r>
              <a:rPr lang="ru-RU" sz="1300">
                <a:latin typeface="Times New Roman" pitchFamily="18" charset="0"/>
                <a:cs typeface="Times New Roman" pitchFamily="18" charset="0"/>
              </a:rPr>
              <a:t>Орден «За заслуги перед Отечеством» I степени (2009) — </a:t>
            </a:r>
            <a:r>
              <a:rPr lang="ru-RU" sz="1300" i="1">
                <a:latin typeface="Times New Roman" pitchFamily="18" charset="0"/>
                <a:cs typeface="Times New Roman" pitchFamily="18" charset="0"/>
              </a:rPr>
              <a:t>за выдающиеся заслуги в развитии отечественного музыкального искусства и многолетнюю творческую деятельность</a:t>
            </a:r>
            <a:r>
              <a:rPr lang="ru-RU" sz="1300" baseline="30000">
                <a:latin typeface="Times New Roman" pitchFamily="18" charset="0"/>
                <a:cs typeface="Times New Roman" pitchFamily="18" charset="0"/>
              </a:rPr>
              <a:t>[</a:t>
            </a:r>
            <a:endParaRPr lang="ru-RU" sz="13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300">
                <a:latin typeface="Times New Roman" pitchFamily="18" charset="0"/>
                <a:cs typeface="Times New Roman" pitchFamily="18" charset="0"/>
              </a:rPr>
              <a:t>Орден «За заслуги перед Отечеством» II степени (1999) — </a:t>
            </a:r>
            <a:r>
              <a:rPr lang="ru-RU" sz="1300" i="1">
                <a:latin typeface="Times New Roman" pitchFamily="18" charset="0"/>
                <a:cs typeface="Times New Roman" pitchFamily="18" charset="0"/>
              </a:rPr>
              <a:t>за большой личный вклад в развитие музыкального искусства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300">
                <a:latin typeface="Times New Roman" pitchFamily="18" charset="0"/>
                <a:cs typeface="Times New Roman" pitchFamily="18" charset="0"/>
              </a:rPr>
              <a:t>Орден «За заслуги перед Отечеством» III степени (2014) — </a:t>
            </a:r>
            <a:r>
              <a:rPr lang="ru-RU" sz="1300" i="1">
                <a:latin typeface="Times New Roman" pitchFamily="18" charset="0"/>
                <a:cs typeface="Times New Roman" pitchFamily="18" charset="0"/>
              </a:rPr>
              <a:t>за большой вклад в развитие отечественного музыкального искусства и достигнутые творческие успехи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300">
                <a:latin typeface="Times New Roman" pitchFamily="18" charset="0"/>
                <a:cs typeface="Times New Roman" pitchFamily="18" charset="0"/>
              </a:rPr>
              <a:t>Два ордена Трудового Красного Знамени (1967, 1971).</a:t>
            </a:r>
          </a:p>
          <a:p>
            <a:r>
              <a:rPr lang="ru-RU" sz="1300">
                <a:latin typeface="Times New Roman" pitchFamily="18" charset="0"/>
                <a:cs typeface="Times New Roman" pitchFamily="18" charset="0"/>
              </a:rPr>
              <a:t>Орден Дружбы Народов (1986).</a:t>
            </a:r>
          </a:p>
          <a:p>
            <a:r>
              <a:rPr lang="ru-RU" sz="1400" b="1">
                <a:latin typeface="Times New Roman" pitchFamily="18" charset="0"/>
                <a:cs typeface="Times New Roman" pitchFamily="18" charset="0"/>
              </a:rPr>
              <a:t>Премии</a:t>
            </a:r>
          </a:p>
          <a:p>
            <a:r>
              <a:rPr lang="ru-RU" sz="1300">
                <a:latin typeface="Times New Roman" pitchFamily="18" charset="0"/>
                <a:cs typeface="Times New Roman" pitchFamily="18" charset="0"/>
              </a:rPr>
              <a:t>2 Государственные премии СССР (1975, 1982), Премия Ленинского комсомола (1966) </a:t>
            </a:r>
          </a:p>
          <a:p>
            <a:r>
              <a:rPr lang="ru-RU" sz="1300">
                <a:latin typeface="Times New Roman" pitchFamily="18" charset="0"/>
                <a:cs typeface="Times New Roman" pitchFamily="18" charset="0"/>
              </a:rPr>
              <a:t>Премия Союзного государства России и Белоруссии за произведения литературы и искусства, вносящие большой вклад в укрепление отношений братства, дружбы и всестороннего сотрудничества между государствами — участниками Союзного государства (2004).</a:t>
            </a:r>
          </a:p>
          <a:p>
            <a:r>
              <a:rPr lang="ru-RU" sz="1300">
                <a:latin typeface="Times New Roman" pitchFamily="18" charset="0"/>
                <a:cs typeface="Times New Roman" pitchFamily="18" charset="0"/>
              </a:rPr>
              <a:t>Национальная премия общественного признания достижений женщин «Олимпия» Российской Академии бизнеса и предпринимательства в 2005 г.</a:t>
            </a:r>
          </a:p>
        </p:txBody>
      </p:sp>
      <p:pic>
        <p:nvPicPr>
          <p:cNvPr id="31749" name="Picture 7" descr="https://upload.wikimedia.org/wikipedia/commons/3/34/Vladimir_Putin_7_March_2000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006850"/>
            <a:ext cx="1905000" cy="2851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750" name="Picture 9" descr="https://upload.wikimedia.org/wikipedia/commons/f/fb/%D0%90%D0%BB%D0%B5%D0%BA%D1%81%D0%B0%D0%BD%D0%B4%D1%80%D0%B0_%D0%9F%D0%B0%D1%85%D0%BC%D1%83%D1%82%D0%BE%D0%B2%D0%B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4114800"/>
            <a:ext cx="2101850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751" name="Picture 11" descr="http://selomoty.ru/uploads/posts/2014-10/1414029856_img803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9863" y="4572000"/>
            <a:ext cx="2624137" cy="1752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Песни для о молодых и для молодых</a:t>
            </a:r>
          </a:p>
        </p:txBody>
      </p:sp>
      <p:sp>
        <p:nvSpPr>
          <p:cNvPr id="32771" name="Rectangle 7"/>
          <p:cNvSpPr>
            <a:spLocks noGrp="1" noChangeArrowheads="1"/>
          </p:cNvSpPr>
          <p:nvPr>
            <p:ph sz="quarter" idx="1"/>
          </p:nvPr>
        </p:nvSpPr>
        <p:spPr>
          <a:xfrm>
            <a:off x="-1905000" y="1371600"/>
            <a:ext cx="8229600" cy="3048000"/>
          </a:xfrm>
        </p:spPr>
        <p:txBody>
          <a:bodyPr/>
          <a:lstStyle/>
          <a:p>
            <a:pPr marL="2249488" lvl="4" indent="0" eaLnBrk="1" hangingPunct="1">
              <a:buFont typeface="Wingdings" pitchFamily="2" charset="2"/>
              <a:buChar char="Ø"/>
            </a:pPr>
            <a:r>
              <a:rPr lang="ru-RU" sz="2400" smtClean="0"/>
              <a:t>Главное, ребята сердцем не стареть</a:t>
            </a:r>
          </a:p>
          <a:p>
            <a:pPr marL="2249488" lvl="4" indent="0" eaLnBrk="1" hangingPunct="1">
              <a:buFont typeface="Wingdings" pitchFamily="2" charset="2"/>
              <a:buChar char="Ø"/>
            </a:pPr>
            <a:r>
              <a:rPr lang="ru-RU" sz="2400" smtClean="0"/>
              <a:t>Русский вальс</a:t>
            </a:r>
          </a:p>
          <a:p>
            <a:pPr marL="2249488" lvl="4" indent="0" eaLnBrk="1" hangingPunct="1">
              <a:buFont typeface="Wingdings" pitchFamily="2" charset="2"/>
              <a:buChar char="Ø"/>
            </a:pPr>
            <a:r>
              <a:rPr lang="ru-RU" sz="2400" smtClean="0"/>
              <a:t>Марш юности</a:t>
            </a:r>
          </a:p>
          <a:p>
            <a:pPr marL="2249488" lvl="4" indent="0" eaLnBrk="1" hangingPunct="1">
              <a:buFont typeface="Wingdings" pitchFamily="2" charset="2"/>
              <a:buChar char="Ø"/>
            </a:pPr>
            <a:r>
              <a:rPr lang="ru-RU" sz="2400" smtClean="0"/>
              <a:t>Я тебя люблю</a:t>
            </a:r>
          </a:p>
          <a:p>
            <a:pPr marL="2249488" lvl="4" indent="0" eaLnBrk="1" hangingPunct="1">
              <a:buFont typeface="Wingdings" pitchFamily="2" charset="2"/>
              <a:buChar char="Ø"/>
            </a:pPr>
            <a:r>
              <a:rPr lang="ru-RU" sz="2400" smtClean="0"/>
              <a:t>Я и ты</a:t>
            </a:r>
          </a:p>
          <a:p>
            <a:pPr marL="2249488" lvl="4" indent="0" eaLnBrk="1" hangingPunct="1">
              <a:buFont typeface="Wingdings" pitchFamily="2" charset="2"/>
              <a:buChar char="Ø"/>
            </a:pPr>
            <a:r>
              <a:rPr lang="ru-RU" sz="2400" smtClean="0"/>
              <a:t>Звезды падают</a:t>
            </a:r>
          </a:p>
          <a:p>
            <a:pPr marL="2249488" lvl="4" indent="0" eaLnBrk="1" hangingPunct="1">
              <a:buFont typeface="Wingdings" pitchFamily="2" charset="2"/>
              <a:buNone/>
            </a:pPr>
            <a:endParaRPr lang="ru-RU" smtClean="0"/>
          </a:p>
        </p:txBody>
      </p:sp>
      <p:pic>
        <p:nvPicPr>
          <p:cNvPr id="6" name="Лещенко и Абдалова - Главное ребята сердцем не стареть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286000"/>
            <a:ext cx="5689600" cy="4267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7" descr="http://lady.webnice.ru/img/2012/04/img20120427181041_553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4038600"/>
            <a:ext cx="2085975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727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398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800" dirty="0" smtClean="0"/>
              <a:t>  </a:t>
            </a:r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Песни  А. </a:t>
            </a:r>
            <a:r>
              <a:rPr lang="ru-RU" sz="4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Пахмутовой</a:t>
            </a:r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пели, поют и будут петь</a:t>
            </a:r>
          </a:p>
        </p:txBody>
      </p:sp>
      <p:pic>
        <p:nvPicPr>
          <p:cNvPr id="33795" name="Picture 7" descr="img_3629_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4495800"/>
            <a:ext cx="3048000" cy="2209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796" name="Picture 7" descr="http://www.gradsky.com/publication/p_image/s12_02_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1219200"/>
            <a:ext cx="3403600" cy="5105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797" name="Picture 8" descr="http://www.belcanto.ru/media/images/persons/12092617.jpeg"/>
          <p:cNvPicPr>
            <a:picLocks noChangeAspect="1" noChangeArrowheads="1"/>
          </p:cNvPicPr>
          <p:nvPr/>
        </p:nvPicPr>
        <p:blipFill>
          <a:blip r:embed="rId4" cstate="print"/>
          <a:srcRect r="22581"/>
          <a:stretch>
            <a:fillRect/>
          </a:stretch>
        </p:blipFill>
        <p:spPr bwMode="auto">
          <a:xfrm>
            <a:off x="533400" y="1447800"/>
            <a:ext cx="1828800" cy="2362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3798" name="TextBox 7"/>
          <p:cNvSpPr txBox="1">
            <a:spLocks noChangeArrowheads="1"/>
          </p:cNvSpPr>
          <p:nvPr/>
        </p:nvSpPr>
        <p:spPr bwMode="auto">
          <a:xfrm>
            <a:off x="381000" y="3886200"/>
            <a:ext cx="1981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Николай Басков</a:t>
            </a:r>
          </a:p>
        </p:txBody>
      </p:sp>
      <p:pic>
        <p:nvPicPr>
          <p:cNvPr id="33799" name="Picture 10" descr="http://www.peoples.ru/art/music/pop/dolina/dolina_7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1800" y="1524000"/>
            <a:ext cx="2112963" cy="2514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3800" name="TextBox 9"/>
          <p:cNvSpPr txBox="1">
            <a:spLocks noChangeArrowheads="1"/>
          </p:cNvSpPr>
          <p:nvPr/>
        </p:nvSpPr>
        <p:spPr bwMode="auto">
          <a:xfrm>
            <a:off x="3048000" y="4114800"/>
            <a:ext cx="2438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Лариса Долина</a:t>
            </a:r>
          </a:p>
        </p:txBody>
      </p:sp>
      <p:pic>
        <p:nvPicPr>
          <p:cNvPr id="33801" name="Picture 12" descr="http://download.radiodacha.ru/pub/56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" y="4343400"/>
            <a:ext cx="1447800" cy="21764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3802" name="TextBox 11"/>
          <p:cNvSpPr txBox="1">
            <a:spLocks noChangeArrowheads="1"/>
          </p:cNvSpPr>
          <p:nvPr/>
        </p:nvSpPr>
        <p:spPr bwMode="auto">
          <a:xfrm>
            <a:off x="304800" y="6488113"/>
            <a:ext cx="2590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Дмитрий Харатьян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467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кругу семьи</a:t>
            </a:r>
          </a:p>
        </p:txBody>
      </p:sp>
      <p:pic>
        <p:nvPicPr>
          <p:cNvPr id="34819" name="Picture 4" descr="EOE8OXCAP58O9FCA94NVEXCAUX0DTRCA7C2J1BCAJI0TQWCA6GVQPMCAV1EGW7CACDXCV9CALNDOSGCA7161C8CALIWSS5CA7ARK77CAAJ6SSRCAMCV9YZCAOPDM2DCACDHMJ3CAH2YN5LCAWPIT13CAUFEV7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1066800"/>
            <a:ext cx="2438400" cy="3505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820" name="Picture 7" descr="9E70G0CA0XUAVACAMYYYFICADHMCMNCA492W5RCADKETPMCAMBIEC2CAX725FECA023DBBCAB83HNLCAQ18ELHCACJYI3WCATJO7N6CA1KFWP9CAIA2Z6WCALFR24HCAI6Y0MECA5O5QN6CAZ1N83RCARYLYI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4800600"/>
            <a:ext cx="236220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821" name="Picture 8" descr="pahmutov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1524000"/>
            <a:ext cx="2590800" cy="198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822" name="Picture 9" descr="i[43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962400"/>
            <a:ext cx="1905000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823" name="Picture 9" descr="http://www.domisolka.ru/assets/images/staff/sovet/b_06125f2e6989968daba132c2af0cdccf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9200" y="3810000"/>
            <a:ext cx="3886200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4824" name="AutoShape 9" descr="data:image/jpeg;base64,/9j/4AAQSkZJRgABAQAAAQABAAD/2wCEAAkGBxQTEhUUExQVFhUWFhcYGBUXGBcaFRUZFxgXGBsUFxgYHCggGBolHBUXITEhJSosLi4uFx8zODMsNygtLisBCgoKBQUFDgUFDisZExkrKysrKysrKysrKysrKysrKysrKysrKysrKysrKysrKysrKysrKysrKysrKysrKysrK//AABEIAOYAjQMBIgACEQEDEQH/xAAcAAABBQEBAQAAAAAAAAAAAAAGAgMEBQcAAQj/xAA+EAACAQIEAwYDBgQFBAMAAAABAhEAAwQSITEFQVEGEyJhcYGRobEHFDJCUsEj0eHwYnKCkrIzY6LSJDVE/8QAFAEBAAAAAAAAAAAAAAAAAAAAAP/EABQRAQAAAAAAAAAAAAAAAAAAAAD/2gAMAwEAAhEDEQA/AJVy9OIZIUEAqB4ToDlZyANPwyBV1ftFS3hXxpOkxouWCwmOtVWAwxOa61lkZ5MbmAScqk7TM/Cp3EHLohRhkAPiU6GTIBU9NqCrRLOcE2wttNSTrmb8tseprzGYXK5aBDlpBiM06rPI8xUY2C7oWbQMMoO2b9UdFGvrFWeLuR4TBAgHWYMDRo2PMH2oKa+uVlAtqssIWNSQZzt0Vd/OKd4gjI4uIZDSYO2YRJ8pEfCnrmEzEaQpIzPmBlQfwAjaem5r28C2bMPBJgc15Zfl8zQVXGrhfCC4xCZmbKoBOY6ak76jTprQmEow7Q2m+75iGAlcogaLqAGHKTJ+FCsUEQrqPUVoHCDAX0oEcaj1H1o94Oui+1AZ8NU6elWtnGoGCzr8vjQxhsQWYoJyiKurNgRBHyoCewafoSwnGyt61aJkM2T6wfiaLVNB7XV1dQdXV1dQZn94cK7FGETBmS5/Ss78tdqjWLZJL2zo2p00nnI/K1Tjw7Gx+Ow2o/EHBiNgelRPuGODZhbtgnQlLujc5ZWFBws+OW/Lz5DyE7k0q/ZUsYAW4VmP1gRoesHmeZpNm3ilfPcwzXSsFQjoQpPOPzGhztA+J77v+4vo6aCbTlcm5UsoM0Fn3aBj3aZrkGBIhCdMxAEfGp7YIqoyMZIJnyO4joDPpUDhfHMOQYZEcwWDEK0nnLQG9flTXEu0KC7aFtiwLSGH4C2oCBtjr9RQeccD3LDZyC2gUQAfCZLHqYoIArSrODW62ct4mncQEnQoV5GgXjeCW1dKIZETM+Z28qCpubj1FaDwHUL1is/vCjLgPEbdsIWuII3llFBa2uFXrii6l42tDmiZDSdYmDOnI1P4zw7FtkNjEtbKoudIBLkrq46dOcVCvX7d4uLLW7i6HLJKbCdVMhp1peBwzLLkC3kMi6TdN2dsv8T8sHLvtFBI4bgLv3izmYNctMGuNoRr8JO3LzrTUrOezHF7PeXXe4vhEgkxmMwzdIBgTRnw7jKXNluKAPxOjKnqGYAUFtXlQr/F7CHK162p6FgPrUi3eDAEEEHYgyD5zQPV5NeTSSaCuRNtOn0rkTn6fSpdu1BHt9KVl8qCvW39B9K9Cb/3uBU0L+1N3LirqYE/E6UGCs+HtsA1s95mC5ikgEmA+YtAA6RUt+HXAvd3srI8lXC5QrDSNNI0Gmm+9XWLwCFijm22YvIDrmAJMGOsGmsK+JtkW+7tXkB8LsSpj/EBP9aCvxbYuzbmQUEDOQZYHYEcyP1UPvcLMWYyTuTVlx4P37hioOmi6INNAFqkxbZVc9FNBUYzE5mPTYVEmvKncD4f94v27UwGJLN+lFBZ2J5QoPxFAT9lOG3Fw9zEB2Rsua2ADLIhIdtoI/lVz2btXOJXzYv4q4mUBgioBmjRlJmFI996uu3eNOHwaYeyAlsqusnNGvhAEdNT6daznguNOYCMinKGZTD5RqY6nSg3vAcEwuFtjJkItSRmCuwMzJIGcsDt6xXo4jiLl0qthblgx4mOU5GXmrSQwPIjp1rF7He4u6tiwXdQ5NtDAyKdTcuMOcka+tbH2TwGLspGKuC40iCmoAgDXSgd7TPg7IU4i0GzyuYLJEDmfb5VT9nn7o5LTnJdOa1ngjKJgA8iYipn2lsDgjqs94mUHSSCZjnMTtQ92P4kLbhc6uiEgsYGWVGiRoDIjzoNLRq7NVNxPiQW2l4NCZoZozGDMRGmpESetSsDxBbqhl2PxoLSK6Kr+FcbsYgTZuq8RIB8Q9VOoqxzUEe/dW2pdjAA1JrPMdxc3sTo+mwA5L/X0q++0q6y4PMuyt4vKQQD8Y+NY52Xw1/EXXIP/SQu5JMKBsIGpJIOnlQSO1fD7v3g5B4dSAPygbn0qT2V7SC23cXZykjJc3yzGjf4fPlUvBcXuvd7tbLXHaFZdczCNyY21oqPZ9UtS+HVTlMmdAAB+/0oAHjt1mv3Cwg5og7iNqoONXItx+oj5a0bdsDbZ7RQgxbykjnlMAn5j2oB7RN/EC9FHxOv8qCtRJon7LsqXEuuXS25awwQalMmpcxMZ8gPWh1GgEf3pRDi7GJtWLCzkRVzqUBDHvH0duZLElR1A2gigTxXF3HxA79iwDjSWPhUxImdOcetNcYctJJBg/ljIuo26E66HWouMw1wMO8DB/8AGmQwNdjtv050nPcYpm11gTsNfnQaj9it6yLd1SV74MDBgPkIAza7rJPpRp2t4/Yw1l1uv47iNkRSQ76QCpG3LWvn25b8RO2p9YO/tvUrE4i5cyl2Z8oVRmJORRoBHICgm47id6+Ue5cZ2UZfEZgCNh8qtOz4S2SXbKsgiSAxjcKT1BqobARBJjQMpnR1O8CZBnlvThYEoBLAiA2vXWRE+XtQaI3G2xpt4bDgi2FBbN4ZiNDGwGm280SYLhdywuW2U130jX33rMMOGSYEFeYYEaHkQddelabwfj9p7SkuqmBozAEaa8+s0GRdnsW1rGWHQkHvUHqGYAj0INfQv9/PlXziVZWDLoynMD0KmR8xW0dp+19rB2Ee54rlxQyWgYYyBJP6VBO9AF8U+0a1icLisPetm1dK3EQalGIJyyd1bQaHSofY3APhLRLWu++85VAXXKRzkA6AMTPIigHjvFGxN+5fdVVrhkhfwjQDT4VZdke1T4RgjEmwWkrztk/nXy6j96DdsNw9EvG6gALiGAA361U9rLdw2r1wOQttMyrBOuxDCdbcaxoSZ1p/Acdt3UU2nVs+oPIddf2oV7Y8XuKe5Dawe8cSCwcQUIJ00g/CgEC2Y6j2oQ4m+a+5/wAR+A0/ai+2KC8af4r/AOZvrQWfZrhRxWIt2ds5MnooBY/IR7iu4tj7jXXDXHIRmVJP4VUwP+K/Cin7H8AXxT3Y0s24H6Sz6QfYUKcWUi/dDLkbO0pJIUzMAnWOh6RQMHEPcb+I7MSRLsSxXUSddToKlcPUBmJPhUfijfeAPMmoico0/apfeHJoPDmknlMQDrzoOxLnxMIjNGsSQd1K8xPOotp2kQSPQ9aRfOvXSm7b6igku8knqaUuKZRA6yPI1GL15QSbeMIqQmPPWqwrTtq3QHWHwfe3Utgau4Sf8zRPzqm7acV+84u64PhDlEHIInhWPYT70UcKUhr16Y7izduD/NGRfm3yrOidaBtqRTrDT96ZY0ErC410UorMFOuUExI5jofMUzfxDMSSzEnckkn3NMzTtnxfvQJW+06Mw9zTFw6n1Jqelrn5H6VAcUG0fZLZVMCG2a7ccsesHKAPYAe9AP2iuDxHEx+pflbQVB4d2pxNq1as22AFp2ZDGpzalWHMA61C4rxJ7957rxmY6wIFA2lw0l28+dMMaba5QPFudehqjFqcW5QKdtad7s9KYuH6VyYgiNaCSpqXZOlV9t5OtTbNAX94e7vQTBtOD5iVM/Kg+4PFRjxNMlt4J2jXoTQZcPioElT50hrRqR6VwcCZkH1MaH8Mc6CHkp3CaMOh0py5odV15gzOn0ryR0/rQWwwihCzuEBBCiCWbqQBy8/Wqu7Zt75mjyUfuaseK4crcy5w8KniXYyoP7x7VDfDnXYRr7UCGZQkIoE7sTmc+U6BR5KPWagxrUk6j0pgnyoEOPhTLLT59DSsnlQRgtKy0+E8qVkoGDb0pHdmpZQ1yrQM2qs7C6VES15VY4YaUBHx65/Db++dBjsCaJe0V1SIDAnWRpyIjahxd6Btmps3jU1iIpooKBlL520p8PNNGyKXbFBdcNsqySXRSCBlZWOaOcLy1rzEYa2Z/jDflbansHhbww4c2h3LOcrtILHmBDCQCu8c6rcQ5HID4/zoEXbdsSM5PmFI/emVtW+dxv8AZ/WkPd8hTeXrQPPbtTozn/SB+9IbUkTt1iuuWIAOa3ryDqW16gGRXKDEDY+n8qDwXR515mHn8RT3c6b/ACru6HU/KgaDL0PxH8qWH8j8f6UooPP5UtcvnQeZv7mpVphG3zpAUefxp2xl5yaB/jNgAsQI1jSqPnRXxWzIfy8Ueh1+tDjW9aBANdTuWmneg518xTY9a8NLRRQHeHu5uDWdPw4i4o8xqZ/8iPahu+JU+tRbHEbq2+6zsbWbN3f5c3UdDTjYgMsc52oK99Nq5/ORHXc+1Oug99KYuJEjpQc6idOleZqt+PYHuvuxH58NaY+TeIMPp8ap2/rQPpcpxHHOotpxOs1KN5RIy/M6daDmgU6trw5+ug216nWmUuLP4RG8Gf50RcL4GcRdClithbtuwrAahnXPGp1MAk+1BR4fDO7BVGZjsBqT6Cpn3Fk0dSpgGG0PrrWq8P8AsutWnDjEXSwmPDb5iOnnQpx3hLPiryWM90Wsqs0D8QEEDKIAkEexoCXiWER8we6kcx3aT8lmotvsVhgynvEaSIAOhJ1Gx260u5xRcrNtk/FKg6MYBHlOnvVfb49bEEAzMg5OnvQN8V7I4W0TN3kSBBjyGg0EUH8Y4Wlstlk6SDqNP1a7e9E+K48WUqVImdgsmeZ1mqPtFiS/ihshhRmiSQNJ16UAq4NeLpTrmkmg8DUpKTFerQOTXBCxCjdiB7kwPrSRVhwC1nxVhTt3i/BTm/agM+3HZ1kwVu6Ym2yoQOjiN/UCs3Za3X7R/wD6t/N7P/MH9qwu5vQNKskDqQPnVhxOxkuuh3ViPhVf3mUhv0kH4GaK+2loffcRH659cyq0/OgHCNNveth4DaA4fh2jX7+DPM+Nk19tKydLJaFGsmAPM6fyrWOGuV4aikfhxcz6XzNAe8c4iMPh7l4/kUx5sdFHxIqj+zfh2TC962r4hjcJ5kScp95J/wBVQe39437mGwVs63HDvHIagT7Zm9hRzh7ARVRRCqoUDyAgUGO8c4ol3OLVspniZAEgGYiTz1J5wKpGtEaD4VPdTP5fKJ/sUqF5qxPUMB8ipoKe4ppjiiE4ef03Bv6Harl7C/pbqfFy10/D86ThrFq8ww5BCsO8/HrmWVgadPrQA2KstbbK6lToYO8HUH4GaSoqbx0A3rkbBso1nRfCNef4agjag416KZLVJwKgtB2oPEXWpnC8X3F63dInIwJHUbH3gmiReHIySuhA16EdaobmEHfIrfhZ1U+hYA+lBqv2j4kNwtGUyr3LRBHMZWYGsWuCty7e8LzcKItgAWcjhRyRfCY9FM+1YfdXWgh3VkEdRFH3bzDZcbc6FLJHvZtj9qBHFaX9p1qMUrSPFZtaayIWJOkRpQCyqViDzrWuGrPCFYwP4rP6f/JMx7Vk9tpia0q/xAWuB2l3a9Kj3uu7H4D50EvsdaN/F3sZEqpKW55A6CPRB/5GtCQztVT2U4Z93wtq3+bKGf8AztqfhMe1WbW+higwy/cOYwNASAesc6IuzHZz72hc3CkNljLM6Azv51UFOXnRl2ExHd27gKkgOGkbDw8/hQNYzsKFtOxvNKq7QFEGASB8hWY3sabV206RmVWGskTJH0NbRxLtRhjbuKH1Kso0O7KYG1YjjbZ8M81Pyagc4x2Xv27Vu+VzWrqhg66gZtcr81Pyoca1FbEvG7V3hy4aGDC2qyR4cwjn7UJWuyzXLiWwUBdomdPfSgB+7qXYwxENBAmASNCeg+Io04dgRaTF2CFzG2xzQNDbPInWDNUl5TlyyIVp18x/SgtOz+IB0aoXFrADqw5Op+DCmLNzKykVYYu0XQxQHf2jcUFrh3dg+K+Qv+kEM/yAHvWLNRP2z4ycS9qJyWrKLH+MjNcP+4x/poaZaCPasF3RAJLMqgDmSQK0/wC1axlxNo/9hR/tZh+9Uf2VcCN/HrcI/h4cd4x5FoIRf9xn/TRV9r9v+LYP/bYfBv60AHbGo9RRLhpxS27Sz3eEwjuxH6tWj1kqP9JoZtDUeorUOxXBsnDcRcI8WIS4R/kAYL8dT70B7gGm3bPVFPxUVJqBwNpw1g9bSf8AEVYUGQ/d0JmfmKveD/w/CrEB1lo129R5moQ7O3OdWvBsBdF0F0IVVyg6a+dBCxnBrUNpcO5H4twDGwrOsS8usf4vqp/nW6mxI2rDMTZOeNDDERI9/pQGPCeDXTabwDxBCrEiQBJMU9w3hF6zeS6yh8rTAYTHuYov4dh4s2xH5F+lc+FoA+5wi4z3WhAbiuNWkDNGhgUP8Y7NFEa41y0ADO7Esdgo8O5rSHw4EyQOs6fWgHtjxFLhVLRzqjQTPhLROg5gdfOgGcRhjlDDlVzwohxrzFJuWZQSCCRrPnzEcqY4ZdYHIFJifaKCq4nhocxUFrVGV7hhcTlPnpzqrvcKy7kR0JAPtQFv2ad6mFJstbGa4xaYJkaAHToJ96c7ap3ly395YnKhyi3pudT+E6aUz2Hxdmzby5mLPc1yo7KswqywECar+0mPPfOrNLBis5eQMAbjlQQ7WDw+YZRdInmyzvy8GlHvZnCX0w3dZ1KHPlkDNkYmNzpoduVBmA4Teu3FUMgLrmkA+EBgDmzHlM1od/h+SykM+VBsrZZheYYHptQdaxt6xh7OW0WEZQgBLoF0GaJ5DevE7R3j/wDnf/a//rT1rjluN402O86GDAnnTNztE0+G1I6y/wD60F2bQ6UpVin48zXUDc+VY/e4cpv3TcPdqHMMdJMnQe1bG3p8xQlh+BXLjsMUiG3uAuhJB0JIM7H50F3gv+msajKP72rrkkGJBgwdND116VNtrAAGgAAHkBypWWgyziHYrEM7EXlYHm7MGPqADVJxjs8+GKLcKtnBYZZgAGNZA1razZHT4VU8V7N2r7K7l5UQIIiCZ1BFBm+I7NYm1ZW8vjtlQzIDmKq0HUcx6bVRW7Mk+5Gp+FbbY4OqqFDPAEasdo2jaqHEdgrZfMjlB+mJGvTWgz/h+JdPFbvZDp4STy6GI+NFGCwfe/xL6WcxgnLbUs3mzbD2Bq4TsDaG7O3+0ftVlhuziIAua7lGgGZdPfLNBCtYbKCysuRB4UTwgx1OjT5CKf7U9ncO2Hu3BatrcC5xciDIIJ1GuuoqWODoviDXSV1CsRlJGwOmtWPFER7FxHaFZCCeYnmKDO+AtGIwgOoYspB8wd/eK0PG4EMmQDQsZEx5z8aE8Jwyz3llrd0syXF0K5RE+I7b7UdFx60CLaeX0pzLSAxJ2+lLE9KBFe15XUHopJWurqDsteMK6uoOivYryuoPQK9rq6g4GlAV1dQelBTf3ZN8o08q6uoPRYX9I+ApaWgNgB6CurqBVdXV1B//2Q=="/>
          <p:cNvSpPr>
            <a:spLocks noChangeAspect="1" noChangeArrowheads="1"/>
          </p:cNvSpPr>
          <p:nvPr/>
        </p:nvSpPr>
        <p:spPr bwMode="auto">
          <a:xfrm>
            <a:off x="163513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25" name="AutoShape 11" descr="data:image/jpeg;base64,/9j/4AAQSkZJRgABAQAAAQABAAD/2wCEAAkGBxQTEhUUExQVFhUWFhcYGBUXGBcaFRUZFxgXGBsUFxgYHCggGBolHBUXITEhJSosLi4uFx8zODMsNygtLisBCgoKBQUFDgUFDisZExkrKysrKysrKysrKysrKysrKysrKysrKysrKysrKysrKysrKysrKysrKysrKysrKysrK//AABEIAOYAjQMBIgACEQEDEQH/xAAcAAABBQEBAQAAAAAAAAAAAAAGAgMEBQcAAQj/xAA+EAACAQIEAwYDBgQFBAMAAAABAhEAAwQSITEFQVEGEyJhcYGRobEHFDJCUsEj0eHwYnKCkrIzY6LSJDVE/8QAFAEBAAAAAAAAAAAAAAAAAAAAAP/EABQRAQAAAAAAAAAAAAAAAAAAAAD/2gAMAwEAAhEDEQA/AJVy9OIZIUEAqB4ToDlZyANPwyBV1ftFS3hXxpOkxouWCwmOtVWAwxOa61lkZ5MbmAScqk7TM/Cp3EHLohRhkAPiU6GTIBU9NqCrRLOcE2wttNSTrmb8tseprzGYXK5aBDlpBiM06rPI8xUY2C7oWbQMMoO2b9UdFGvrFWeLuR4TBAgHWYMDRo2PMH2oKa+uVlAtqssIWNSQZzt0Vd/OKd4gjI4uIZDSYO2YRJ8pEfCnrmEzEaQpIzPmBlQfwAjaem5r28C2bMPBJgc15Zfl8zQVXGrhfCC4xCZmbKoBOY6ak76jTprQmEow7Q2m+75iGAlcogaLqAGHKTJ+FCsUEQrqPUVoHCDAX0oEcaj1H1o94Oui+1AZ8NU6elWtnGoGCzr8vjQxhsQWYoJyiKurNgRBHyoCewafoSwnGyt61aJkM2T6wfiaLVNB7XV1dQdXV1dQZn94cK7FGETBmS5/Ss78tdqjWLZJL2zo2p00nnI/K1Tjw7Gx+Ow2o/EHBiNgelRPuGODZhbtgnQlLujc5ZWFBws+OW/Lz5DyE7k0q/ZUsYAW4VmP1gRoesHmeZpNm3ilfPcwzXSsFQjoQpPOPzGhztA+J77v+4vo6aCbTlcm5UsoM0Fn3aBj3aZrkGBIhCdMxAEfGp7YIqoyMZIJnyO4joDPpUDhfHMOQYZEcwWDEK0nnLQG9flTXEu0KC7aFtiwLSGH4C2oCBtjr9RQeccD3LDZyC2gUQAfCZLHqYoIArSrODW62ct4mncQEnQoV5GgXjeCW1dKIZETM+Z28qCpubj1FaDwHUL1is/vCjLgPEbdsIWuII3llFBa2uFXrii6l42tDmiZDSdYmDOnI1P4zw7FtkNjEtbKoudIBLkrq46dOcVCvX7d4uLLW7i6HLJKbCdVMhp1peBwzLLkC3kMi6TdN2dsv8T8sHLvtFBI4bgLv3izmYNctMGuNoRr8JO3LzrTUrOezHF7PeXXe4vhEgkxmMwzdIBgTRnw7jKXNluKAPxOjKnqGYAUFtXlQr/F7CHK162p6FgPrUi3eDAEEEHYgyD5zQPV5NeTSSaCuRNtOn0rkTn6fSpdu1BHt9KVl8qCvW39B9K9Cb/3uBU0L+1N3LirqYE/E6UGCs+HtsA1s95mC5ikgEmA+YtAA6RUt+HXAvd3srI8lXC5QrDSNNI0Gmm+9XWLwCFijm22YvIDrmAJMGOsGmsK+JtkW+7tXkB8LsSpj/EBP9aCvxbYuzbmQUEDOQZYHYEcyP1UPvcLMWYyTuTVlx4P37hioOmi6INNAFqkxbZVc9FNBUYzE5mPTYVEmvKncD4f94v27UwGJLN+lFBZ2J5QoPxFAT9lOG3Fw9zEB2Rsua2ADLIhIdtoI/lVz2btXOJXzYv4q4mUBgioBmjRlJmFI996uu3eNOHwaYeyAlsqusnNGvhAEdNT6daznguNOYCMinKGZTD5RqY6nSg3vAcEwuFtjJkItSRmCuwMzJIGcsDt6xXo4jiLl0qthblgx4mOU5GXmrSQwPIjp1rF7He4u6tiwXdQ5NtDAyKdTcuMOcka+tbH2TwGLspGKuC40iCmoAgDXSgd7TPg7IU4i0GzyuYLJEDmfb5VT9nn7o5LTnJdOa1ngjKJgA8iYipn2lsDgjqs94mUHSSCZjnMTtQ92P4kLbhc6uiEgsYGWVGiRoDIjzoNLRq7NVNxPiQW2l4NCZoZozGDMRGmpESetSsDxBbqhl2PxoLSK6Kr+FcbsYgTZuq8RIB8Q9VOoqxzUEe/dW2pdjAA1JrPMdxc3sTo+mwA5L/X0q++0q6y4PMuyt4vKQQD8Y+NY52Xw1/EXXIP/SQu5JMKBsIGpJIOnlQSO1fD7v3g5B4dSAPygbn0qT2V7SC23cXZykjJc3yzGjf4fPlUvBcXuvd7tbLXHaFZdczCNyY21oqPZ9UtS+HVTlMmdAAB+/0oAHjt1mv3Cwg5og7iNqoONXItx+oj5a0bdsDbZ7RQgxbykjnlMAn5j2oB7RN/EC9FHxOv8qCtRJon7LsqXEuuXS25awwQalMmpcxMZ8gPWh1GgEf3pRDi7GJtWLCzkRVzqUBDHvH0duZLElR1A2gigTxXF3HxA79iwDjSWPhUxImdOcetNcYctJJBg/ljIuo26E66HWouMw1wMO8DB/8AGmQwNdjtv050nPcYpm11gTsNfnQaj9it6yLd1SV74MDBgPkIAza7rJPpRp2t4/Yw1l1uv47iNkRSQ76QCpG3LWvn25b8RO2p9YO/tvUrE4i5cyl2Z8oVRmJORRoBHICgm47id6+Ue5cZ2UZfEZgCNh8qtOz4S2SXbKsgiSAxjcKT1BqobARBJjQMpnR1O8CZBnlvThYEoBLAiA2vXWRE+XtQaI3G2xpt4bDgi2FBbN4ZiNDGwGm280SYLhdywuW2U130jX33rMMOGSYEFeYYEaHkQddelabwfj9p7SkuqmBozAEaa8+s0GRdnsW1rGWHQkHvUHqGYAj0INfQv9/PlXziVZWDLoynMD0KmR8xW0dp+19rB2Ee54rlxQyWgYYyBJP6VBO9AF8U+0a1icLisPetm1dK3EQalGIJyyd1bQaHSofY3APhLRLWu++85VAXXKRzkA6AMTPIigHjvFGxN+5fdVVrhkhfwjQDT4VZdke1T4RgjEmwWkrztk/nXy6j96DdsNw9EvG6gALiGAA361U9rLdw2r1wOQttMyrBOuxDCdbcaxoSZ1p/Acdt3UU2nVs+oPIddf2oV7Y8XuKe5Dawe8cSCwcQUIJ00g/CgEC2Y6j2oQ4m+a+5/wAR+A0/ai+2KC8af4r/AOZvrQWfZrhRxWIt2ds5MnooBY/IR7iu4tj7jXXDXHIRmVJP4VUwP+K/Cin7H8AXxT3Y0s24H6Sz6QfYUKcWUi/dDLkbO0pJIUzMAnWOh6RQMHEPcb+I7MSRLsSxXUSddToKlcPUBmJPhUfijfeAPMmoico0/apfeHJoPDmknlMQDrzoOxLnxMIjNGsSQd1K8xPOotp2kQSPQ9aRfOvXSm7b6igku8knqaUuKZRA6yPI1GL15QSbeMIqQmPPWqwrTtq3QHWHwfe3Utgau4Sf8zRPzqm7acV+84u64PhDlEHIInhWPYT70UcKUhr16Y7izduD/NGRfm3yrOidaBtqRTrDT96ZY0ErC410UorMFOuUExI5jofMUzfxDMSSzEnckkn3NMzTtnxfvQJW+06Mw9zTFw6n1Jqelrn5H6VAcUG0fZLZVMCG2a7ccsesHKAPYAe9AP2iuDxHEx+pflbQVB4d2pxNq1as22AFp2ZDGpzalWHMA61C4rxJ7957rxmY6wIFA2lw0l28+dMMaba5QPFudehqjFqcW5QKdtad7s9KYuH6VyYgiNaCSpqXZOlV9t5OtTbNAX94e7vQTBtOD5iVM/Kg+4PFRjxNMlt4J2jXoTQZcPioElT50hrRqR6VwcCZkH1MaH8Mc6CHkp3CaMOh0py5odV15gzOn0ryR0/rQWwwihCzuEBBCiCWbqQBy8/Wqu7Zt75mjyUfuaseK4crcy5w8KniXYyoP7x7VDfDnXYRr7UCGZQkIoE7sTmc+U6BR5KPWagxrUk6j0pgnyoEOPhTLLT59DSsnlQRgtKy0+E8qVkoGDb0pHdmpZQ1yrQM2qs7C6VES15VY4YaUBHx65/Db++dBjsCaJe0V1SIDAnWRpyIjahxd6Btmps3jU1iIpooKBlL520p8PNNGyKXbFBdcNsqySXRSCBlZWOaOcLy1rzEYa2Z/jDflbansHhbww4c2h3LOcrtILHmBDCQCu8c6rcQ5HID4/zoEXbdsSM5PmFI/emVtW+dxv8AZ/WkPd8hTeXrQPPbtTozn/SB+9IbUkTt1iuuWIAOa3ryDqW16gGRXKDEDY+n8qDwXR515mHn8RT3c6b/ACru6HU/KgaDL0PxH8qWH8j8f6UooPP5UtcvnQeZv7mpVphG3zpAUefxp2xl5yaB/jNgAsQI1jSqPnRXxWzIfy8Ueh1+tDjW9aBANdTuWmneg518xTY9a8NLRRQHeHu5uDWdPw4i4o8xqZ/8iPahu+JU+tRbHEbq2+6zsbWbN3f5c3UdDTjYgMsc52oK99Nq5/ORHXc+1Oug99KYuJEjpQc6idOleZqt+PYHuvuxH58NaY+TeIMPp8ap2/rQPpcpxHHOotpxOs1KN5RIy/M6daDmgU6trw5+ug216nWmUuLP4RG8Gf50RcL4GcRdClithbtuwrAahnXPGp1MAk+1BR4fDO7BVGZjsBqT6Cpn3Fk0dSpgGG0PrrWq8P8AsutWnDjEXSwmPDb5iOnnQpx3hLPiryWM90Wsqs0D8QEEDKIAkEexoCXiWER8we6kcx3aT8lmotvsVhgynvEaSIAOhJ1Gx260u5xRcrNtk/FKg6MYBHlOnvVfb49bEEAzMg5OnvQN8V7I4W0TN3kSBBjyGg0EUH8Y4Wlstlk6SDqNP1a7e9E+K48WUqVImdgsmeZ1mqPtFiS/ihshhRmiSQNJ16UAq4NeLpTrmkmg8DUpKTFerQOTXBCxCjdiB7kwPrSRVhwC1nxVhTt3i/BTm/agM+3HZ1kwVu6Ym2yoQOjiN/UCs3Za3X7R/wD6t/N7P/MH9qwu5vQNKskDqQPnVhxOxkuuh3ViPhVf3mUhv0kH4GaK+2loffcRH659cyq0/OgHCNNveth4DaA4fh2jX7+DPM+Nk19tKydLJaFGsmAPM6fyrWOGuV4aikfhxcz6XzNAe8c4iMPh7l4/kUx5sdFHxIqj+zfh2TC962r4hjcJ5kScp95J/wBVQe39437mGwVs63HDvHIagT7Zm9hRzh7ARVRRCqoUDyAgUGO8c4ol3OLVspniZAEgGYiTz1J5wKpGtEaD4VPdTP5fKJ/sUqF5qxPUMB8ipoKe4ppjiiE4ef03Bv6Harl7C/pbqfFy10/D86ThrFq8ww5BCsO8/HrmWVgadPrQA2KstbbK6lToYO8HUH4GaSoqbx0A3rkbBso1nRfCNef4agjag416KZLVJwKgtB2oPEXWpnC8X3F63dInIwJHUbH3gmiReHIySuhA16EdaobmEHfIrfhZ1U+hYA+lBqv2j4kNwtGUyr3LRBHMZWYGsWuCty7e8LzcKItgAWcjhRyRfCY9FM+1YfdXWgh3VkEdRFH3bzDZcbc6FLJHvZtj9qBHFaX9p1qMUrSPFZtaayIWJOkRpQCyqViDzrWuGrPCFYwP4rP6f/JMx7Vk9tpia0q/xAWuB2l3a9Kj3uu7H4D50EvsdaN/F3sZEqpKW55A6CPRB/5GtCQztVT2U4Z93wtq3+bKGf8AztqfhMe1WbW+higwy/cOYwNASAesc6IuzHZz72hc3CkNljLM6Azv51UFOXnRl2ExHd27gKkgOGkbDw8/hQNYzsKFtOxvNKq7QFEGASB8hWY3sabV206RmVWGskTJH0NbRxLtRhjbuKH1Kso0O7KYG1YjjbZ8M81Pyagc4x2Xv27Vu+VzWrqhg66gZtcr81Pyoca1FbEvG7V3hy4aGDC2qyR4cwjn7UJWuyzXLiWwUBdomdPfSgB+7qXYwxENBAmASNCeg+Io04dgRaTF2CFzG2xzQNDbPInWDNUl5TlyyIVp18x/SgtOz+IB0aoXFrADqw5Op+DCmLNzKykVYYu0XQxQHf2jcUFrh3dg+K+Qv+kEM/yAHvWLNRP2z4ycS9qJyWrKLH+MjNcP+4x/poaZaCPasF3RAJLMqgDmSQK0/wC1axlxNo/9hR/tZh+9Uf2VcCN/HrcI/h4cd4x5FoIRf9xn/TRV9r9v+LYP/bYfBv60AHbGo9RRLhpxS27Sz3eEwjuxH6tWj1kqP9JoZtDUeorUOxXBsnDcRcI8WIS4R/kAYL8dT70B7gGm3bPVFPxUVJqBwNpw1g9bSf8AEVYUGQ/d0JmfmKveD/w/CrEB1lo129R5moQ7O3OdWvBsBdF0F0IVVyg6a+dBCxnBrUNpcO5H4twDGwrOsS8usf4vqp/nW6mxI2rDMTZOeNDDERI9/pQGPCeDXTabwDxBCrEiQBJMU9w3hF6zeS6yh8rTAYTHuYov4dh4s2xH5F+lc+FoA+5wi4z3WhAbiuNWkDNGhgUP8Y7NFEa41y0ADO7Esdgo8O5rSHw4EyQOs6fWgHtjxFLhVLRzqjQTPhLROg5gdfOgGcRhjlDDlVzwohxrzFJuWZQSCCRrPnzEcqY4ZdYHIFJifaKCq4nhocxUFrVGV7hhcTlPnpzqrvcKy7kR0JAPtQFv2ad6mFJstbGa4xaYJkaAHToJ96c7ap3ly395YnKhyi3pudT+E6aUz2Hxdmzby5mLPc1yo7KswqywECar+0mPPfOrNLBis5eQMAbjlQQ7WDw+YZRdInmyzvy8GlHvZnCX0w3dZ1KHPlkDNkYmNzpoduVBmA4Teu3FUMgLrmkA+EBgDmzHlM1od/h+SykM+VBsrZZheYYHptQdaxt6xh7OW0WEZQgBLoF0GaJ5DevE7R3j/wDnf/a//rT1rjluN402O86GDAnnTNztE0+G1I6y/wD60F2bQ6UpVin48zXUDc+VY/e4cpv3TcPdqHMMdJMnQe1bG3p8xQlh+BXLjsMUiG3uAuhJB0JIM7H50F3gv+msajKP72rrkkGJBgwdND116VNtrAAGgAAHkBypWWgyziHYrEM7EXlYHm7MGPqADVJxjs8+GKLcKtnBYZZgAGNZA1razZHT4VU8V7N2r7K7l5UQIIiCZ1BFBm+I7NYm1ZW8vjtlQzIDmKq0HUcx6bVRW7Mk+5Gp+FbbY4OqqFDPAEasdo2jaqHEdgrZfMjlB+mJGvTWgz/h+JdPFbvZDp4STy6GI+NFGCwfe/xL6WcxgnLbUs3mzbD2Bq4TsDaG7O3+0ftVlhuziIAua7lGgGZdPfLNBCtYbKCysuRB4UTwgx1OjT5CKf7U9ncO2Hu3BatrcC5xciDIIJ1GuuoqWODoviDXSV1CsRlJGwOmtWPFER7FxHaFZCCeYnmKDO+AtGIwgOoYspB8wd/eK0PG4EMmQDQsZEx5z8aE8Jwyz3llrd0syXF0K5RE+I7b7UdFx60CLaeX0pzLSAxJ2+lLE9KBFe15XUHopJWurqDsteMK6uoOivYryuoPQK9rq6g4GlAV1dQelBTf3ZN8o08q6uoPRYX9I+ApaWgNgB6CurqBVdXV1B//2Q=="/>
          <p:cNvSpPr>
            <a:spLocks noChangeAspect="1" noChangeArrowheads="1"/>
          </p:cNvSpPr>
          <p:nvPr/>
        </p:nvSpPr>
        <p:spPr bwMode="auto">
          <a:xfrm>
            <a:off x="163513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34829" name="Picture 13" descr="http://www.pakhmutova.ru/images/anp-trib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90600" y="1066800"/>
            <a:ext cx="1685925" cy="2743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5" descr="8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38400" y="6248400"/>
            <a:ext cx="541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6" descr="2429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0600" y="1143000"/>
            <a:ext cx="6705600" cy="48847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30" name="WordArt 8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7696200" cy="828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Музыка моя жизнь</a:t>
            </a:r>
          </a:p>
        </p:txBody>
      </p:sp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0" y="632460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Перейти на сайт  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1981200" y="6400800"/>
            <a:ext cx="381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Прямоугольник 1"/>
          <p:cNvSpPr>
            <a:spLocks noChangeArrowheads="1"/>
          </p:cNvSpPr>
          <p:nvPr/>
        </p:nvSpPr>
        <p:spPr bwMode="auto">
          <a:xfrm>
            <a:off x="457200" y="5103813"/>
            <a:ext cx="4252913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  <a:p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>Смотрите оригинал материала на </a:t>
            </a:r>
            <a:r>
              <a:rPr lang="ru-RU" u="sng">
                <a:hlinkClick r:id="rId2"/>
              </a:rPr>
              <a:t>http://www.1tv.ru/news/culture/271131</a:t>
            </a:r>
            <a:endParaRPr lang="ru-RU"/>
          </a:p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152400"/>
            <a:ext cx="8458200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2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 2014 году с композитором Александрой </a:t>
            </a:r>
            <a:r>
              <a:rPr lang="ru-RU" sz="32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Пахмутовой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и поэтом Николаем Добронравовым встретился Президент</a:t>
            </a:r>
          </a:p>
        </p:txBody>
      </p:sp>
      <p:pic>
        <p:nvPicPr>
          <p:cNvPr id="35844" name="Picture 2" descr="Владимир Путин и Александра Пахмутов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771650"/>
            <a:ext cx="70104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75" y="1500188"/>
            <a:ext cx="4573588" cy="4875212"/>
          </a:xfrm>
        </p:spPr>
        <p:txBody>
          <a:bodyPr>
            <a:normAutofit fontScale="85000" lnSpcReduction="2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sz="3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Наш адрес:</a:t>
            </a:r>
            <a:b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347930 г. Таганрог, ул. Чехова, 269   </a:t>
            </a:r>
            <a:b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Телефон: 64-18-33 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Эл.почта: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f11@taglib.ru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                             </a:t>
            </a:r>
            <a:b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Часы работы: с 10.00 до 18.00</a:t>
            </a:r>
            <a:b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Выходные дни: пятница, суббота.</a:t>
            </a:r>
            <a:b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Последний рабочий день месяца –санитарный.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36868" name="Picture 2" descr="D:\Документы\Документы\ФОТО 2014\Обложка фейсбука\dsc03402т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1412875"/>
            <a:ext cx="420528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1455</TotalTime>
  <Words>691</Words>
  <Application>Microsoft Office PowerPoint</Application>
  <PresentationFormat>Экран (4:3)</PresentationFormat>
  <Paragraphs>139</Paragraphs>
  <Slides>29</Slides>
  <Notes>2</Notes>
  <HiddenSlides>0</HiddenSlides>
  <MMClips>7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9" baseType="lpstr">
      <vt:lpstr>Tahoma</vt:lpstr>
      <vt:lpstr>Arial</vt:lpstr>
      <vt:lpstr>Century Schoolbook</vt:lpstr>
      <vt:lpstr>Wingdings</vt:lpstr>
      <vt:lpstr>Wingdings 2</vt:lpstr>
      <vt:lpstr>Times New Roman</vt:lpstr>
      <vt:lpstr>Franklin Gothic Book</vt:lpstr>
      <vt:lpstr>Batang</vt:lpstr>
      <vt:lpstr>Gautami</vt:lpstr>
      <vt:lpstr>Эркер</vt:lpstr>
      <vt:lpstr>Слайд 1</vt:lpstr>
      <vt:lpstr>Алекса́ндра Никола́евна Па́хмутова родилась 9 ноября 1929г. в  п. Бекетовка (ныне район Волгограда), — советский и российский композитор, автор более 400 песен. Народная артистка СССР (1984). Герой Социалистического Труда (1990). Лауреат двух Государственных премий СССР (1975, 1982). </vt:lpstr>
      <vt:lpstr>Учиться было не легко, день был расписан по минутам. Рядом училась одаренная и любознательная молодежь:   будущие скрипачи - Игорь Безродный, Эдуард Грач, пианисты -Евгений Малинин, Антон Гинзбург, дирижер - Геннадий Черкасов и многие другие.</vt:lpstr>
      <vt:lpstr>Первые учителя</vt:lpstr>
      <vt:lpstr>  Осенью 1948 года А. Пахмутова становиться студенткой композиторского отделения Московской консерватории. Её педагогом был Виссарион Яковлевич Шебалин.    В 1951 году  студенткой 3 курса , едет собирать народные песни.  В 1953 году она окончила консерваторию, а в 1956 году - аспирантуру, защитив диссертацию на тему «Партитура оперы М.И. Глинки "Руслан и Людмила"».</vt:lpstr>
      <vt:lpstr>Мои музыкальные образы – это сама жизнь….</vt:lpstr>
      <vt:lpstr>Серьезная музыка</vt:lpstr>
      <vt:lpstr>Песни, которые поем….</vt:lpstr>
      <vt:lpstr>Слайд 9</vt:lpstr>
      <vt:lpstr>Слайд 10</vt:lpstr>
      <vt:lpstr>О героях нашего времени 1961-1962годы </vt:lpstr>
      <vt:lpstr>Творческий «полет» </vt:lpstr>
      <vt:lpstr>Отрядные песни и сочинения для детей</vt:lpstr>
      <vt:lpstr>В содружестве с поэтами и композиторами</vt:lpstr>
      <vt:lpstr>Песни адресованные Армии, о Ленине, Партии, о Комсомоле</vt:lpstr>
      <vt:lpstr>Не сколько о профессиях, сколько о самих людях</vt:lpstr>
      <vt:lpstr>Спортивные песни</vt:lpstr>
      <vt:lpstr>Песни о дружбе, любви и верности </vt:lpstr>
      <vt:lpstr>Песни о России, о Родине</vt:lpstr>
      <vt:lpstr>О людях самых героических профессий</vt:lpstr>
      <vt:lpstr>Женщина, которую поют</vt:lpstr>
      <vt:lpstr>Женщина, которую поют</vt:lpstr>
      <vt:lpstr>Награды и премии</vt:lpstr>
      <vt:lpstr>Песни для о молодых и для молодых</vt:lpstr>
      <vt:lpstr>  Песни  А. Пахмутовой – пели, поют и будут петь</vt:lpstr>
      <vt:lpstr>В кругу семьи</vt:lpstr>
      <vt:lpstr>Слайд 27</vt:lpstr>
      <vt:lpstr>Слайд 28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Библиотекарь</dc:creator>
  <cp:lastModifiedBy>kulchenko</cp:lastModifiedBy>
  <cp:revision>262</cp:revision>
  <cp:lastPrinted>1601-01-01T00:00:00Z</cp:lastPrinted>
  <dcterms:created xsi:type="dcterms:W3CDTF">1601-01-01T00:00:00Z</dcterms:created>
  <dcterms:modified xsi:type="dcterms:W3CDTF">2014-12-08T13:24:41Z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