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57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46914-0306-4524-8D39-D43E5BB9F489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AF313-247C-406D-A127-125104CC5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46914-0306-4524-8D39-D43E5BB9F489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AF313-247C-406D-A127-125104CC5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46914-0306-4524-8D39-D43E5BB9F489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AF313-247C-406D-A127-125104CC5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46914-0306-4524-8D39-D43E5BB9F489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AF313-247C-406D-A127-125104CC5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46914-0306-4524-8D39-D43E5BB9F489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AF313-247C-406D-A127-125104CC5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46914-0306-4524-8D39-D43E5BB9F489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AF313-247C-406D-A127-125104CC5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46914-0306-4524-8D39-D43E5BB9F489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AF313-247C-406D-A127-125104CC5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46914-0306-4524-8D39-D43E5BB9F489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AF313-247C-406D-A127-125104CC5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46914-0306-4524-8D39-D43E5BB9F489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07AF313-247C-406D-A127-125104CC57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46914-0306-4524-8D39-D43E5BB9F489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AF313-247C-406D-A127-125104CC5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46914-0306-4524-8D39-D43E5BB9F489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AF313-247C-406D-A127-125104CC5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3B46914-0306-4524-8D39-D43E5BB9F489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07AF313-247C-406D-A127-125104CC575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642918"/>
            <a:ext cx="8458200" cy="1643074"/>
          </a:xfrm>
        </p:spPr>
        <p:txBody>
          <a:bodyPr/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8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2357430"/>
            <a:ext cx="8001056" cy="1938992"/>
          </a:xfrm>
          <a:prstGeom prst="rect">
            <a:avLst/>
          </a:prstGeom>
          <a:noFill/>
          <a:scene3d>
            <a:camera prst="obliqueTopRight"/>
            <a:lightRig rig="threePt" dir="t"/>
          </a:scene3d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60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7030A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Наслаждение       </a:t>
            </a:r>
          </a:p>
          <a:p>
            <a:pPr algn="ctr"/>
            <a:r>
              <a:rPr lang="ru-RU" sz="60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7030A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для   души</a:t>
            </a:r>
            <a:endParaRPr lang="ru-RU" sz="6000" b="1" i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86116" y="6072206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600" b="1" cap="all" dirty="0">
                <a:ln w="6350">
                  <a:noFill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Таганрог</a:t>
            </a:r>
            <a:br>
              <a:rPr lang="ru-RU" sz="1600" b="1" cap="all" dirty="0">
                <a:ln w="6350">
                  <a:noFill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cap="all" dirty="0" smtClean="0">
                <a:ln w="6350">
                  <a:noFill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2014</a:t>
            </a:r>
            <a:endParaRPr lang="ru-RU" sz="1600" b="1" cap="all" dirty="0">
              <a:ln w="6350">
                <a:noFill/>
              </a:ln>
              <a:solidFill>
                <a:srgbClr val="FF0000"/>
              </a:solidFill>
            </a:endParaRPr>
          </a:p>
        </p:txBody>
      </p:sp>
      <p:pic>
        <p:nvPicPr>
          <p:cNvPr id="14338" name="Picture 2" descr="http://poznaem-mir.ru/uploads/posts/2013-03/1362662972_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4214818"/>
            <a:ext cx="2548053" cy="2166919"/>
          </a:xfrm>
          <a:prstGeom prst="rect">
            <a:avLst/>
          </a:prstGeom>
          <a:noFill/>
        </p:spPr>
      </p:pic>
      <p:pic>
        <p:nvPicPr>
          <p:cNvPr id="14340" name="Picture 4" descr="http://ukrvishivka.com.ua/ukrvishivkaimages/lent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214818"/>
            <a:ext cx="2857520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785795"/>
            <a:ext cx="87154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800" dirty="0"/>
          </a:p>
        </p:txBody>
      </p:sp>
      <p:pic>
        <p:nvPicPr>
          <p:cNvPr id="3" name="Рисунок 2" descr="выставка 001.jpg"/>
          <p:cNvPicPr>
            <a:picLocks noChangeAspect="1"/>
          </p:cNvPicPr>
          <p:nvPr/>
        </p:nvPicPr>
        <p:blipFill>
          <a:blip r:embed="rId2" cstate="print"/>
          <a:srcRect l="46094" t="589" b="2737"/>
          <a:stretch>
            <a:fillRect/>
          </a:stretch>
        </p:blipFill>
        <p:spPr>
          <a:xfrm>
            <a:off x="357158" y="1571612"/>
            <a:ext cx="3311977" cy="43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71934" y="1428737"/>
            <a:ext cx="38576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85.125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А50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Аллахвердова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Е. Э.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  Батик. Глина. Дерево : домашнее рукоделие /</a:t>
            </a:r>
          </a:p>
          <a:p>
            <a:pPr algn="just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Аллахвердова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Е. Э. - М. :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Астрель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: АСТ, 2004. -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80 с. : ил. - (Семейный клуб выходного дня)</a:t>
            </a: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4143372" y="3214686"/>
            <a:ext cx="43577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Если вы хотите сделать своими руками оригинальный подарок близким и друзьям, украсить интерьер квартиры или дачи, расписать шарфик, майку, занавески, керамическую посуду, сделать витражи и елочные украшения, воспользуйтесь нашими советами и рекомендациями.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714357"/>
            <a:ext cx="8858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800" dirty="0"/>
          </a:p>
        </p:txBody>
      </p:sp>
      <p:pic>
        <p:nvPicPr>
          <p:cNvPr id="3" name="Рисунок 2" descr="выставка.jpg"/>
          <p:cNvPicPr>
            <a:picLocks noChangeAspect="1"/>
          </p:cNvPicPr>
          <p:nvPr/>
        </p:nvPicPr>
        <p:blipFill>
          <a:blip r:embed="rId2" cstate="print"/>
          <a:srcRect l="4547" t="4961" r="4508" b="9049"/>
          <a:stretch>
            <a:fillRect/>
          </a:stretch>
        </p:blipFill>
        <p:spPr>
          <a:xfrm>
            <a:off x="214282" y="1714488"/>
            <a:ext cx="2857520" cy="371477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86116" y="1357298"/>
            <a:ext cx="557216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32.248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А86</a:t>
            </a:r>
            <a:r>
              <a:rPr lang="ru-RU" sz="1600" b="1" dirty="0" smtClean="0"/>
              <a:t> </a:t>
            </a:r>
          </a:p>
          <a:p>
            <a:pPr algn="just"/>
            <a:r>
              <a:rPr lang="ru-RU" sz="1600" b="1" dirty="0"/>
              <a:t> </a:t>
            </a:r>
            <a:r>
              <a:rPr lang="ru-RU" sz="1600" b="1" dirty="0" smtClean="0"/>
              <a:t>      </a:t>
            </a:r>
            <a:r>
              <a:rPr lang="ru-RU" sz="1600" dirty="0" smtClean="0"/>
              <a:t>Артамонова</a:t>
            </a:r>
            <a:r>
              <a:rPr lang="ru-RU" sz="1600" dirty="0"/>
              <a:t>, </a:t>
            </a:r>
            <a:r>
              <a:rPr lang="ru-RU" sz="1600" dirty="0" smtClean="0"/>
              <a:t>Е. В.</a:t>
            </a:r>
            <a:endParaRPr lang="ru-RU" sz="1600" dirty="0"/>
          </a:p>
          <a:p>
            <a:pPr algn="just"/>
            <a:r>
              <a:rPr lang="ru-RU" sz="1600" dirty="0"/>
              <a:t>   Необычные сувениры и игрушки : самоделки из</a:t>
            </a:r>
          </a:p>
          <a:p>
            <a:pPr algn="just"/>
            <a:r>
              <a:rPr lang="ru-RU" sz="1600" dirty="0"/>
              <a:t>природных материалов / Артамонова Е.В. - М. :</a:t>
            </a:r>
          </a:p>
          <a:p>
            <a:pPr algn="just"/>
            <a:r>
              <a:rPr lang="ru-RU" sz="1600" dirty="0" err="1"/>
              <a:t>Эксмо</a:t>
            </a:r>
            <a:r>
              <a:rPr lang="ru-RU" sz="1600" dirty="0"/>
              <a:t>, 2005. - 64 с. : ил.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43240" y="3357562"/>
            <a:ext cx="56436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На страницах книги рассказывается о доступных каждому несложных художественных ремеслах.</a:t>
            </a:r>
            <a:r>
              <a:rPr lang="ru-RU" dirty="0"/>
              <a:t> </a:t>
            </a:r>
            <a:r>
              <a:rPr lang="ru-RU" dirty="0" smtClean="0"/>
              <a:t>Эта </a:t>
            </a:r>
            <a:r>
              <a:rPr lang="ru-RU" dirty="0"/>
              <a:t>книжка построена так, чтобы не только научить полезным и нужным навыкам, но и превратить этот процесс в настоящее </a:t>
            </a:r>
            <a:r>
              <a:rPr lang="ru-RU" dirty="0" smtClean="0"/>
              <a:t>удовольствие.</a:t>
            </a:r>
            <a:endParaRPr lang="ru-RU" b="1" dirty="0"/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785795"/>
            <a:ext cx="8358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800" dirty="0"/>
          </a:p>
        </p:txBody>
      </p:sp>
      <p:pic>
        <p:nvPicPr>
          <p:cNvPr id="3" name="Рисунок 2" descr="выставка 001.jpg"/>
          <p:cNvPicPr>
            <a:picLocks noChangeAspect="1"/>
          </p:cNvPicPr>
          <p:nvPr/>
        </p:nvPicPr>
        <p:blipFill>
          <a:blip r:embed="rId2" cstate="print"/>
          <a:srcRect t="2737" r="57812" b="1663"/>
          <a:stretch>
            <a:fillRect/>
          </a:stretch>
        </p:blipFill>
        <p:spPr>
          <a:xfrm>
            <a:off x="428596" y="1714488"/>
            <a:ext cx="2621102" cy="43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00430" y="1357298"/>
            <a:ext cx="5357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37.248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Б65</a:t>
            </a:r>
          </a:p>
          <a:p>
            <a:pPr algn="just"/>
            <a:r>
              <a:rPr lang="ru-RU" sz="1600" dirty="0" smtClean="0"/>
              <a:t>   Бисерное </a:t>
            </a:r>
            <a:r>
              <a:rPr lang="ru-RU" sz="1600" dirty="0"/>
              <a:t>рукоделие : [сборник] / авт.-сост. </a:t>
            </a:r>
            <a:r>
              <a:rPr lang="ru-RU" sz="1600" dirty="0" smtClean="0"/>
              <a:t>О.Жукова</a:t>
            </a:r>
            <a:r>
              <a:rPr lang="ru-RU" sz="1600" dirty="0"/>
              <a:t>. - М. : АСТ, 2005. - 174, [1] с. : ил. ; </a:t>
            </a:r>
            <a:r>
              <a:rPr lang="ru-RU" sz="1600" dirty="0" smtClean="0"/>
              <a:t>см</a:t>
            </a:r>
            <a:r>
              <a:rPr lang="ru-RU" sz="1600" dirty="0"/>
              <a:t>. - (Мир увлечений)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00430" y="2928934"/>
            <a:ext cx="5357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Вся радуга бисерных изделий для тех, кто хочет найти усладу душе в этом рукоделии, представлена в данной книге: низание, вязание, вышивание, множество оригинальных дизайнерских идей.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785795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800" dirty="0"/>
          </a:p>
        </p:txBody>
      </p:sp>
      <p:pic>
        <p:nvPicPr>
          <p:cNvPr id="3" name="Рисунок 2" descr="выставка 010.jpg"/>
          <p:cNvPicPr>
            <a:picLocks noChangeAspect="1"/>
          </p:cNvPicPr>
          <p:nvPr/>
        </p:nvPicPr>
        <p:blipFill>
          <a:blip r:embed="rId2" cstate="print"/>
          <a:srcRect l="46907" t="907" r="1375"/>
          <a:stretch>
            <a:fillRect/>
          </a:stretch>
        </p:blipFill>
        <p:spPr>
          <a:xfrm>
            <a:off x="357158" y="1500174"/>
            <a:ext cx="2786082" cy="42808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71868" y="1785926"/>
            <a:ext cx="528641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37.248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В95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Вышивка : пять популярных техник / [гл. ред. Т.</a:t>
            </a:r>
          </a:p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Деревянко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]. - Москва : АСТ-ПРЕСС 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АСТ-ПРЕСС КНИГА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2011. - 78, [1] с. : ил. ; 22 см. - (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Серия"Мастер-класс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дому")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868" y="3500438"/>
            <a:ext cx="53578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книге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представлены как традиционные, так и современные техники вышивания по ткани и канве. Понять их принципы - проще простого. И лишь от вас зависит, как вы примените полученные знания на практике: начнете ли украшать узорами одежду, преобразите ли свой дом, расшив предметы быта, или, может быть, создадите множество великолепных многокрасочных картин. Что бы вы ни выбрали можно быть уверенным в одном - ваша вышивка всегда будет неповторима, как и вы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сами.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785795"/>
            <a:ext cx="8643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800" dirty="0"/>
          </a:p>
        </p:txBody>
      </p:sp>
      <p:pic>
        <p:nvPicPr>
          <p:cNvPr id="3" name="Рисунок 2" descr="выставка 003.jpg"/>
          <p:cNvPicPr>
            <a:picLocks noChangeAspect="1"/>
          </p:cNvPicPr>
          <p:nvPr/>
        </p:nvPicPr>
        <p:blipFill>
          <a:blip r:embed="rId2" cstate="print"/>
          <a:srcRect l="46907" t="907" r="1375" b="1527"/>
          <a:stretch>
            <a:fillRect/>
          </a:stretch>
        </p:blipFill>
        <p:spPr>
          <a:xfrm>
            <a:off x="357158" y="1643050"/>
            <a:ext cx="2714644" cy="421484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286116" y="1428736"/>
            <a:ext cx="5429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37.248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Д30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/>
              <a:t>   </a:t>
            </a:r>
            <a:r>
              <a:rPr lang="ru-RU" dirty="0" err="1"/>
              <a:t>Фриволите</a:t>
            </a:r>
            <a:r>
              <a:rPr lang="ru-RU" dirty="0"/>
              <a:t> : Художественное плетение / </a:t>
            </a:r>
            <a:r>
              <a:rPr lang="ru-RU" dirty="0" smtClean="0"/>
              <a:t>Демидова Л</a:t>
            </a:r>
            <a:r>
              <a:rPr lang="ru-RU" dirty="0"/>
              <a:t>. В. - М. : АСТ : </a:t>
            </a:r>
            <a:r>
              <a:rPr lang="ru-RU" dirty="0" err="1"/>
              <a:t>Астрель</a:t>
            </a:r>
            <a:r>
              <a:rPr lang="ru-RU" dirty="0"/>
              <a:t>, 2002. - 160 с. : ил. </a:t>
            </a:r>
            <a:r>
              <a:rPr lang="ru-RU" dirty="0" smtClean="0"/>
              <a:t>- (</a:t>
            </a:r>
            <a:r>
              <a:rPr lang="ru-RU" dirty="0"/>
              <a:t>Семейный клуб выходного дня)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57554" y="3000372"/>
            <a:ext cx="521497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Книга является практическим пособием по плетению кружев в технике </a:t>
            </a:r>
            <a:r>
              <a:rPr lang="ru-RU" dirty="0" err="1"/>
              <a:t>фриволите</a:t>
            </a:r>
            <a:r>
              <a:rPr lang="ru-RU" dirty="0"/>
              <a:t>. Иллюстрации, схемы и их подробное описание дают возможность освоить принципы конструирования разнообразных кружевных изделий: воротников отложных со стойкой, жабо, изделий </a:t>
            </a:r>
            <a:r>
              <a:rPr lang="ru-RU" dirty="0" err="1"/>
              <a:t>фриволите</a:t>
            </a:r>
            <a:r>
              <a:rPr lang="ru-RU" dirty="0"/>
              <a:t> с вышивкой и бисером, елочных украшений и многого другого. Издание адресовано и начинающим, и опытным мастерам - всем любителям кружева </a:t>
            </a:r>
            <a:r>
              <a:rPr lang="ru-RU" dirty="0" err="1"/>
              <a:t>фриволите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714357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800" dirty="0"/>
          </a:p>
        </p:txBody>
      </p:sp>
      <p:pic>
        <p:nvPicPr>
          <p:cNvPr id="3" name="Picture 1" descr="D:\Мои документы\Мои рисунки\выставка\выставка 003.jpg"/>
          <p:cNvPicPr>
            <a:picLocks noChangeAspect="1" noChangeArrowheads="1"/>
          </p:cNvPicPr>
          <p:nvPr/>
        </p:nvPicPr>
        <p:blipFill>
          <a:blip r:embed="rId2" cstate="print"/>
          <a:srcRect t="3308" r="57907" b="2434"/>
          <a:stretch>
            <a:fillRect/>
          </a:stretch>
        </p:blipFill>
        <p:spPr bwMode="auto">
          <a:xfrm>
            <a:off x="500034" y="1714488"/>
            <a:ext cx="2652632" cy="4320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286116" y="1428736"/>
            <a:ext cx="55007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37.24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М13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Майер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Е. 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Чудо-украшения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одежды и интерьера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Вышиваем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шерстью / Майер Е. А. - М. : Мир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книги, 2006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- 240 с. : ил. -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Энцикл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вышивания)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7554" y="3214686"/>
            <a:ext cx="55007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Живописные букеты из подсолнухов и ярких маков, ветви апельсиновых деревьев и сочные гроздья рябины, знакомые с детства картины родной природы - все, что мы привыкли вышивать мулине, можно выполнить разноцветными шерстяными нитками. </a:t>
            </a:r>
            <a:r>
              <a:rPr lang="ru-RU" dirty="0" smtClean="0"/>
              <a:t>Желающим освоить эту технику , чтобы украсить свой дом красивыми и милыми вещами, внимательно прочтите эту книгу.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642918"/>
            <a:ext cx="8643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800" dirty="0"/>
          </a:p>
        </p:txBody>
      </p:sp>
      <p:pic>
        <p:nvPicPr>
          <p:cNvPr id="5" name="Рисунок 4" descr="выставка 004.jpg"/>
          <p:cNvPicPr>
            <a:picLocks noChangeAspect="1"/>
          </p:cNvPicPr>
          <p:nvPr/>
        </p:nvPicPr>
        <p:blipFill>
          <a:blip r:embed="rId2" cstate="print"/>
          <a:srcRect l="9095" t="6615" r="4508" b="9049"/>
          <a:stretch>
            <a:fillRect/>
          </a:stretch>
        </p:blipFill>
        <p:spPr>
          <a:xfrm>
            <a:off x="214282" y="1785926"/>
            <a:ext cx="2428892" cy="36433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86050" y="1285860"/>
            <a:ext cx="600079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37.248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М12</a:t>
            </a: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Майер-Эберт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  Мой ручной мир : 101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креативная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идея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:необычный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декор из обычных материалов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своими руками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/ Карен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Майер-Эберт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; [пер. с нем.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Ю.Габдуллиной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фот. Патрик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Панце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]. - Москва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Астрель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Полиграфиздат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2012. - 119 с. : ил. ; 27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см.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86050" y="3357562"/>
            <a:ext cx="60722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Декорировать легко! Что может быть лучше, чем придавать своему дому или квартире особенный лоск с помощью аксессуаров, сделанных своими руками? Для особых случаев или просто так - вдохновляйтесь книгой, полной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креативных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идей, осуществление которых удастся каждому. Отличные декорации. В каждой главе - новый материал.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Легкие,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понятные описания и множество пошаговых фотографий. Точные списки необходимых материалов для воплощения ваших идей. Большое количество советов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креативного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декора!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857233"/>
            <a:ext cx="857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800" dirty="0"/>
          </a:p>
        </p:txBody>
      </p:sp>
      <p:pic>
        <p:nvPicPr>
          <p:cNvPr id="3" name="Рисунок 2" descr="выставка 005.jpg"/>
          <p:cNvPicPr>
            <a:picLocks noChangeAspect="1"/>
          </p:cNvPicPr>
          <p:nvPr/>
        </p:nvPicPr>
        <p:blipFill>
          <a:blip r:embed="rId2" cstate="print"/>
          <a:srcRect l="3447" t="1557" r="2737" b="2083"/>
          <a:stretch>
            <a:fillRect/>
          </a:stretch>
        </p:blipFill>
        <p:spPr>
          <a:xfrm>
            <a:off x="285720" y="1857364"/>
            <a:ext cx="2643206" cy="40719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14678" y="1857364"/>
            <a:ext cx="57864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37.248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М17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Максимова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М. В., Кузмина М.А.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Лоскутные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подушки и покрывала / Максимова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М. 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., Кузьмина М. А. - М. : ЭКСМО, 2004. - 96 с.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:ил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71802" y="3214686"/>
            <a:ext cx="60007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Техника </a:t>
            </a:r>
            <a:r>
              <a:rPr lang="ru-RU" dirty="0"/>
              <a:t>лоскутного шитья позволяет создавать оригинальные по композиции и необыкновенные по цвету узоры. Этим занятием увлечены не только домашние хозяйки, но и художники-профессионалы, демонстрирующие своими замечательными работами неограниченные возможности данного вида ремесла.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Авторы предлагают освоить "лоскутные" приемы, самостоятельно выполнив комплекты декоративных чехлов для дачи и городского интерьера.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 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714356"/>
            <a:ext cx="87154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800" dirty="0"/>
          </a:p>
        </p:txBody>
      </p:sp>
      <p:pic>
        <p:nvPicPr>
          <p:cNvPr id="3" name="Рисунок 2" descr="выставка 007.jpg"/>
          <p:cNvPicPr>
            <a:picLocks noChangeAspect="1"/>
          </p:cNvPicPr>
          <p:nvPr/>
        </p:nvPicPr>
        <p:blipFill>
          <a:blip r:embed="rId2" cstate="print"/>
          <a:srcRect l="14195" t="6250" r="9898" b="11458"/>
          <a:stretch>
            <a:fillRect/>
          </a:stretch>
        </p:blipFill>
        <p:spPr>
          <a:xfrm>
            <a:off x="214282" y="1571612"/>
            <a:ext cx="2898228" cy="4320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86116" y="1571612"/>
            <a:ext cx="56436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85.125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С14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Саймонс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Лили.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Удивительные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цветы из ниток 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проволоки[Текст]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/ Лили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Саймонс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; [пер. с англ.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Лесовиковой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]. - Белгород ; Харьков : Изд-во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Клуб семейного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досуга, 2012. - 126 с. 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ил. ;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25 см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86116" y="3286124"/>
            <a:ext cx="57150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Предлагаем вам доступную технику, которая позволит создавать оригинальные цветы из пряжи и проволоки. Работа настолько проста, что научиться этому сможет каждый. Необходимые материалы и инструменты недорогие, они есть у всех: спицы, крючок, нитки, проволока, клей. Постепенно вы научитесь создавать бутоны и цветки, нежные лепестки и резные листья. А вскоре - целые букеты! В книге предложены модели разной степени сложности: от отдельных цветков, листиков до целостных композиций. Поэтапное выполнение каждого проекта сопровождается подробными фото и пояснениями.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857233"/>
            <a:ext cx="8643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800" dirty="0"/>
          </a:p>
        </p:txBody>
      </p:sp>
      <p:pic>
        <p:nvPicPr>
          <p:cNvPr id="3" name="Рисунок 2" descr="выставка 008.jpg"/>
          <p:cNvPicPr>
            <a:picLocks noChangeAspect="1"/>
          </p:cNvPicPr>
          <p:nvPr/>
        </p:nvPicPr>
        <p:blipFill>
          <a:blip r:embed="rId2" cstate="print"/>
          <a:srcRect l="15627" t="7291" r="14194" b="12500"/>
          <a:stretch>
            <a:fillRect/>
          </a:stretch>
        </p:blipFill>
        <p:spPr>
          <a:xfrm>
            <a:off x="142844" y="1928802"/>
            <a:ext cx="2749091" cy="43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28992" y="1785926"/>
            <a:ext cx="55721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37.248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С60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Соленое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тесто : Украшения, сувениры, поделки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;Сост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Силаева К. В. ; Худ. Уварова Ю. С. - М.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Эксмо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2003. - 128 с. : ил.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71802" y="3286124"/>
            <a:ext cx="58579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Соленое тесто в последние годы стало очень популярным материалом для </a:t>
            </a:r>
            <a:r>
              <a:rPr lang="ru-RU" dirty="0" smtClean="0"/>
              <a:t>лепки.</a:t>
            </a:r>
            <a:r>
              <a:rPr lang="ru-RU" dirty="0"/>
              <a:t> Этому виду творчества даже придумали современное название </a:t>
            </a:r>
            <a:r>
              <a:rPr lang="ru-RU" dirty="0" smtClean="0"/>
              <a:t>– </a:t>
            </a:r>
            <a:r>
              <a:rPr lang="ru-RU" dirty="0" err="1" smtClean="0"/>
              <a:t>тестопластика</a:t>
            </a:r>
            <a:r>
              <a:rPr lang="ru-RU" dirty="0" smtClean="0"/>
              <a:t>.</a:t>
            </a:r>
            <a:r>
              <a:rPr lang="ru-RU" dirty="0"/>
              <a:t> </a:t>
            </a:r>
            <a:r>
              <a:rPr lang="ru-RU" dirty="0" smtClean="0"/>
              <a:t>Настенные </a:t>
            </a:r>
            <a:r>
              <a:rPr lang="ru-RU" dirty="0"/>
              <a:t>украшения, забавные игрушки, сувениры и сюрпризы из соленого теста сделают ваш дом непохожим на другие, наполнят </a:t>
            </a:r>
            <a:r>
              <a:rPr lang="ru-RU" dirty="0" err="1"/>
              <a:t>eго</a:t>
            </a:r>
            <a:r>
              <a:rPr lang="ru-RU" dirty="0"/>
              <a:t> уютом и душевным теплом</a:t>
            </a:r>
            <a:r>
              <a:rPr lang="ru-RU" dirty="0" smtClean="0"/>
              <a:t>. Данная книга с подробным описанием </a:t>
            </a:r>
            <a:r>
              <a:rPr lang="ru-RU" dirty="0"/>
              <a:t>работ </a:t>
            </a:r>
            <a:r>
              <a:rPr lang="ru-RU" dirty="0" smtClean="0"/>
              <a:t>дополнена </a:t>
            </a:r>
            <a:r>
              <a:rPr lang="ru-RU" dirty="0"/>
              <a:t>наглядными иллюстрациями, поэтому сделать оригинальные, красивые, легкие и прочные украшения для интерьера, сувениры и поделки не составит никакого труда!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714357"/>
            <a:ext cx="857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endParaRPr lang="ru-RU" sz="2800" dirty="0"/>
          </a:p>
        </p:txBody>
      </p:sp>
      <p:pic>
        <p:nvPicPr>
          <p:cNvPr id="3" name="Рисунок 2" descr="выставка 009.jpg"/>
          <p:cNvPicPr>
            <a:picLocks noChangeAspect="1"/>
          </p:cNvPicPr>
          <p:nvPr/>
        </p:nvPicPr>
        <p:blipFill>
          <a:blip r:embed="rId2" cstate="print"/>
          <a:srcRect l="52344" t="5960" r="6250" b="589"/>
          <a:stretch>
            <a:fillRect/>
          </a:stretch>
        </p:blipFill>
        <p:spPr>
          <a:xfrm>
            <a:off x="142844" y="1785926"/>
            <a:ext cx="2611182" cy="4286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86116" y="1643050"/>
            <a:ext cx="56436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37.248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Ч-59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Чижик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Т. 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  Вязание на тенерифе : Кружевная сказка /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Чижик Т.Б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., Чижик М. В. - Ростов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/Д : Феникс, 2005.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-160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с. : ил. - (Это модно)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28926" y="3786190"/>
            <a:ext cx="60722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Рукодельницы, понимающие красоту вязания на тенерифе, по достоинству оценят модели, представленные в этой книге. </a:t>
            </a:r>
            <a:r>
              <a:rPr lang="ru-RU" dirty="0"/>
              <a:t>Техника </a:t>
            </a:r>
            <a:r>
              <a:rPr lang="ru-RU" dirty="0" smtClean="0"/>
              <a:t>вязания показана в полном объеме - от элементарных схем и маленьких мотивов, выполненных с помощью тенерифа, до изящного их соединения в стильных кружевных изделиях. Старинные ажурные узоры, имеющие многовековые традиции, у современных рукодельниц приобретают особую элегантность и изысканность.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1142984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3600" b="1" i="1" dirty="0">
              <a:solidFill>
                <a:srgbClr val="CC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728" y="2067089"/>
            <a:ext cx="6643734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347932 Ростовская область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г. Таганрог, ул. Мариупольское шоссе, 25/1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(8634)340-331</a:t>
            </a:r>
            <a:endParaRPr lang="en-US" sz="2400" dirty="0" smtClean="0">
              <a:solidFill>
                <a:srgbClr val="CC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F12@taglib.ru</a:t>
            </a:r>
            <a:endParaRPr lang="ru-RU" sz="2400" dirty="0" smtClean="0">
              <a:solidFill>
                <a:srgbClr val="CC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dirty="0" smtClean="0">
              <a:solidFill>
                <a:srgbClr val="CC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D:\Мои документы\Мои рисунки\A9D6U2QCAUY9ARGCA5TIM7ZCAVFMH8FCAGGZWQ0CAEFOVICCAUYRYFDCAOR3V93CATKM522CAVY62RNCAIEDVA0CAG1BYWNCA7IZBNJCADQHP2JCAQJ0IEDCAAUKUMECAGPU0LACA4PXS99CAJZH6F7CAHVSIA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3929066"/>
            <a:ext cx="285752" cy="285752"/>
          </a:xfrm>
          <a:prstGeom prst="rect">
            <a:avLst/>
          </a:prstGeom>
          <a:noFill/>
        </p:spPr>
      </p:pic>
      <p:pic>
        <p:nvPicPr>
          <p:cNvPr id="5" name="Picture 3" descr="D:\Мои документы\Мои рисунки\AH5SAQPCASD3NYECAU2IF05CABU75EMCAWS1PN3CA921YJMCAH0TTMFCAQN4BJ3CA86AIU0CAMZYJNLCATPUTTMCA74S9U2CAX0WKAOCASBR18PCATORCIWCA94V7BXCAWEI22ZCAPR48G3CA79R3AHCA9KAB70.jpg"/>
          <p:cNvPicPr>
            <a:picLocks noChangeAspect="1" noChangeArrowheads="1"/>
          </p:cNvPicPr>
          <p:nvPr/>
        </p:nvPicPr>
        <p:blipFill>
          <a:blip r:embed="rId3"/>
          <a:srcRect l="14286" t="14286" r="14286" b="14286"/>
          <a:stretch>
            <a:fillRect/>
          </a:stretch>
        </p:blipFill>
        <p:spPr bwMode="auto">
          <a:xfrm>
            <a:off x="3357554" y="4500570"/>
            <a:ext cx="357190" cy="35719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286000" y="5691157"/>
            <a:ext cx="53578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Презентацию подготовила </a:t>
            </a:r>
            <a:r>
              <a:rPr lang="ru-RU" sz="1600" dirty="0" err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Тюпова</a:t>
            </a:r>
            <a:r>
              <a:rPr lang="ru-RU" sz="16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Т.В.</a:t>
            </a:r>
          </a:p>
          <a:p>
            <a:pPr algn="ctr"/>
            <a:r>
              <a:rPr lang="ru-RU" sz="16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ведущий библиотекарь БИЦ - филиал № 12</a:t>
            </a:r>
            <a:endParaRPr lang="ru-RU" sz="1600" dirty="0">
              <a:solidFill>
                <a:srgbClr val="CC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215</TotalTime>
  <Words>983</Words>
  <Application>Microsoft Office PowerPoint</Application>
  <PresentationFormat>Экран (4:3)</PresentationFormat>
  <Paragraphs>84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library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User1</cp:lastModifiedBy>
  <cp:revision>24</cp:revision>
  <dcterms:created xsi:type="dcterms:W3CDTF">2014-03-19T09:14:26Z</dcterms:created>
  <dcterms:modified xsi:type="dcterms:W3CDTF">2014-03-24T11:37:39Z</dcterms:modified>
</cp:coreProperties>
</file>