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89" r:id="rId19"/>
    <p:sldId id="275" r:id="rId20"/>
    <p:sldId id="280" r:id="rId21"/>
    <p:sldId id="282" r:id="rId22"/>
    <p:sldId id="276" r:id="rId23"/>
    <p:sldId id="277" r:id="rId24"/>
    <p:sldId id="287" r:id="rId25"/>
    <p:sldId id="278" r:id="rId26"/>
    <p:sldId id="281" r:id="rId27"/>
    <p:sldId id="279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13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6000"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6000"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6000"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6000"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6000"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6000"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6000"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6000"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6000"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6000"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6000"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6000">
    <p:plus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rodb-v.ru/literary-ethnography/modern_writers/boris_vasilievich_izumsky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F12@taglib.r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ерфолента 2"/>
          <p:cNvSpPr/>
          <p:nvPr/>
        </p:nvSpPr>
        <p:spPr>
          <a:xfrm>
            <a:off x="163270" y="1196752"/>
            <a:ext cx="8817478" cy="2908042"/>
          </a:xfrm>
          <a:prstGeom prst="flowChartPunchedTape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Донские писатели и поэты – 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фронтовики</a:t>
            </a:r>
            <a:endParaRPr lang="ru-RU" sz="5400" b="1" cap="none" spc="0" dirty="0">
              <a:ln w="127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 descr="Шаблон презентации &quot;День Победы_15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03647" y="620688"/>
            <a:ext cx="741682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dirty="0" smtClean="0">
              <a:ln w="2857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285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Донские писатели и поэты - фронтовики </a:t>
            </a:r>
            <a:endParaRPr lang="ru-RU" sz="5400" b="1" cap="none" spc="0" dirty="0">
              <a:ln w="2857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260648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культуры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Централизованная  библиотечная система г. Таганрога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43608" y="980728"/>
            <a:ext cx="770485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Андриасов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Михаил  Андреевич-писатель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(1914-1984)</a:t>
            </a:r>
          </a:p>
          <a:p>
            <a:endParaRPr lang="ru-RU" dirty="0"/>
          </a:p>
        </p:txBody>
      </p:sp>
      <p:pic>
        <p:nvPicPr>
          <p:cNvPr id="9" name="Рисунок 8" descr="http://www.pobeda1945.su/upld/avatars/frontoviki/frontovik_49881_47a6c9837055c3c0b38939f170ddd782_avata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988840"/>
            <a:ext cx="1995170" cy="2506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699792" y="2060848"/>
            <a:ext cx="60486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Во время Великой Отечественной войны </a:t>
            </a:r>
            <a:r>
              <a:rPr lang="ru-RU" dirty="0" err="1" smtClean="0"/>
              <a:t>Андриасов</a:t>
            </a:r>
            <a:r>
              <a:rPr lang="ru-RU" dirty="0" smtClean="0"/>
              <a:t> специальный корреспондент фронтовой газеты «Боец РККА»,затем «Комсомольской правды»,старший лейтенант. Участвовал в боях на Закавказском , </a:t>
            </a:r>
            <a:r>
              <a:rPr lang="ru-RU" dirty="0" err="1" smtClean="0"/>
              <a:t>Северо</a:t>
            </a:r>
            <a:r>
              <a:rPr lang="ru-RU" dirty="0" smtClean="0"/>
              <a:t>- Кавказском,2-м Белорусском фронтах, в Отдельной Приморской армии. В 1944 году получил тяжёлое ранение.</a:t>
            </a:r>
          </a:p>
          <a:p>
            <a:pPr algn="just"/>
            <a:endParaRPr lang="ru-RU" dirty="0"/>
          </a:p>
        </p:txBody>
      </p:sp>
      <p:pic>
        <p:nvPicPr>
          <p:cNvPr id="15" name="Рисунок 14" descr="http://static1.ozone.ru/multimedia/books_covers/1010657445.jpg"/>
          <p:cNvPicPr/>
          <p:nvPr/>
        </p:nvPicPr>
        <p:blipFill>
          <a:blip r:embed="rId4" cstate="print">
            <a:lum contrast="20000"/>
          </a:blip>
          <a:srcRect l="1" t="7974"/>
          <a:stretch>
            <a:fillRect/>
          </a:stretch>
        </p:blipFill>
        <p:spPr bwMode="auto">
          <a:xfrm>
            <a:off x="6876256" y="4005064"/>
            <a:ext cx="1584176" cy="24928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43608" y="54868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43608" y="764704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Бондаренко Игорь Михайлович-писатель 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(1927-2014)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upload.wikimedia.org/wikipedia/commons/thumb/f/f2/Bondarenko_I_M_1945_02.jpg/150px-Bondarenko_I_M_1945_0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00808"/>
            <a:ext cx="194421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627784" y="1700808"/>
            <a:ext cx="59766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1942 году Гарри Бондаренко был угнан гитлеровцами из оккупированного Таганрога в Германию и находился в концлагере в «</a:t>
            </a:r>
            <a:r>
              <a:rPr lang="ru-RU" dirty="0" err="1" smtClean="0"/>
              <a:t>Rostock-Marienehe</a:t>
            </a:r>
            <a:r>
              <a:rPr lang="ru-RU" dirty="0" smtClean="0"/>
              <a:t>» </a:t>
            </a:r>
            <a:r>
              <a:rPr lang="ru-RU" dirty="0" err="1" smtClean="0"/>
              <a:t>в</a:t>
            </a:r>
            <a:r>
              <a:rPr lang="ru-RU" dirty="0" smtClean="0"/>
              <a:t> городе Росток, при авиазаводе </a:t>
            </a:r>
            <a:r>
              <a:rPr lang="ru-RU" dirty="0" err="1" smtClean="0"/>
              <a:t>Хейнкеля</a:t>
            </a:r>
            <a:r>
              <a:rPr lang="ru-RU" dirty="0" smtClean="0"/>
              <a:t> «</a:t>
            </a:r>
            <a:r>
              <a:rPr lang="ru-RU" dirty="0" err="1" smtClean="0"/>
              <a:t>Мариене</a:t>
            </a:r>
            <a:r>
              <a:rPr lang="ru-RU" dirty="0" smtClean="0"/>
              <a:t>». Лагерный номер 47704. Малолетний узник гитлеровских концлагерей. Участник французского антифашистского Движения Сопротивления (1943—1944годы). В 1945 году Бондаренко бежал из лагеря и добровольно вступил в Красную армию, принимал участие в боях в составе войск Второго Белорусского фронта. Сначала, благодаря знанию немецкого языка, попал в полковую разведку. Заканчивал войну шофёром миномётной батареи. После Победы подразделение, в котором служил Г. М. Бондаренко, было задействовано в ликвидации диверсионных групп «</a:t>
            </a:r>
            <a:r>
              <a:rPr lang="ru-RU" dirty="0" err="1" smtClean="0"/>
              <a:t>Вервольф</a:t>
            </a:r>
            <a:r>
              <a:rPr lang="ru-RU" dirty="0" smtClean="0"/>
              <a:t>», оставленных гитлеровским командованием на территории Мекленбурга и Померании.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47667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pic>
        <p:nvPicPr>
          <p:cNvPr id="3" name="Рисунок 2" descr="Таганрогская библиотека имени А.П. Чехова :: Астрид: повесть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844824"/>
            <a:ext cx="2190825" cy="331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Книжный магазин, букинистический и не только. Купить книги. …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052736"/>
            <a:ext cx="216024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то придет на Мариине: роман, повесть. - Бондаренко Игорь Ми…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1556792"/>
            <a:ext cx="2130484" cy="3289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Якубович Николай Истребитель МиГ-21. . Перехватчики и разведчики Скачать бесплатно, купить книгу, цена, отзывы, заказать, достав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3789040"/>
            <a:ext cx="216024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259632" y="548680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47664" y="908720"/>
            <a:ext cx="698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Гасенко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Григорий Степанович- писатель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(1910-1985)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Picture 3" descr="Гасенко, Григорий Степанович, биография, награды, память, книг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1" y="1774844"/>
            <a:ext cx="2232247" cy="323833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987824" y="1988840"/>
            <a:ext cx="56166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 началом Великой Отечественной войны </a:t>
            </a:r>
            <a:r>
              <a:rPr lang="ru-RU" dirty="0" err="1" smtClean="0"/>
              <a:t>Гасенко</a:t>
            </a:r>
            <a:r>
              <a:rPr lang="ru-RU" dirty="0" smtClean="0"/>
              <a:t> призывают в РККА и направляют в инженерные войска. Будучи сапёром, затем минёром, будущий писатель принимает участие в Сталинградской битве, боях на Дону, в Крыму. Награждается боевыми медалями.</a:t>
            </a:r>
            <a:endParaRPr lang="ru-RU" dirty="0"/>
          </a:p>
        </p:txBody>
      </p:sp>
      <p:pic>
        <p:nvPicPr>
          <p:cNvPr id="30725" name="Picture 5" descr="http://static1.ozone.ru/multimedia/c200/1005805134.jpg"/>
          <p:cNvPicPr>
            <a:picLocks noChangeAspect="1" noChangeArrowheads="1"/>
          </p:cNvPicPr>
          <p:nvPr/>
        </p:nvPicPr>
        <p:blipFill>
          <a:blip r:embed="rId4" cstate="print"/>
          <a:srcRect l="8333"/>
          <a:stretch>
            <a:fillRect/>
          </a:stretch>
        </p:blipFill>
        <p:spPr bwMode="auto">
          <a:xfrm>
            <a:off x="6804248" y="3645024"/>
            <a:ext cx="1728192" cy="252028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259632" y="692696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980729"/>
            <a:ext cx="62464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Доли́нский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Дании́л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Ма́ркович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 поэт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(1925 —  2009)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Долинский Даниил Маркови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844824"/>
            <a:ext cx="2304256" cy="33051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987824" y="1859340"/>
            <a:ext cx="56886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+mj-lt"/>
                <a:cs typeface="Times New Roman" pitchFamily="18" charset="0"/>
              </a:rPr>
              <a:t>Когда началась Великая Отечественная война,</a:t>
            </a:r>
          </a:p>
          <a:p>
            <a:pPr algn="just"/>
            <a:r>
              <a:rPr lang="ru-RU" dirty="0" smtClean="0">
                <a:latin typeface="+mj-lt"/>
                <a:cs typeface="Times New Roman" pitchFamily="18" charset="0"/>
              </a:rPr>
              <a:t> эвакуировался в Казахстан. В январе 1943 года Долинского призывают в ряды РККА и направляют в Серпуховское авиатехническое училище. Окончив его, он воюет на 3-м Украинском фронте механиком, стрелком-радистом, затем военным корреспондентом. В 1944 году в армейской газете публикуются его первые стихи</a:t>
            </a:r>
            <a:r>
              <a:rPr lang="ru-RU" baseline="30000" dirty="0" smtClean="0">
                <a:latin typeface="+mj-lt"/>
                <a:cs typeface="Times New Roman" pitchFamily="18" charset="0"/>
              </a:rPr>
              <a:t>[</a:t>
            </a:r>
            <a:r>
              <a:rPr lang="ru-RU" dirty="0" smtClean="0">
                <a:latin typeface="+mj-lt"/>
                <a:cs typeface="Times New Roman" pitchFamily="18" charset="0"/>
              </a:rPr>
              <a:t>. Был награждён боевыми медалями.</a:t>
            </a:r>
            <a:endParaRPr lang="ru-RU" dirty="0">
              <a:latin typeface="+mj-lt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548680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pic>
        <p:nvPicPr>
          <p:cNvPr id="3" name="Рисунок 2" descr="САМАЯ–САМАЯ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3717032"/>
            <a:ext cx="172819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donlib.ru/images/f26/dolinskij.JPG"/>
          <p:cNvPicPr/>
          <p:nvPr/>
        </p:nvPicPr>
        <p:blipFill>
          <a:blip r:embed="rId4" cstate="print"/>
          <a:srcRect r="3571"/>
          <a:stretch>
            <a:fillRect/>
          </a:stretch>
        </p:blipFill>
        <p:spPr bwMode="auto">
          <a:xfrm>
            <a:off x="611560" y="2924945"/>
            <a:ext cx="18002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 rot="10800000" flipV="1">
            <a:off x="2411760" y="1609794"/>
            <a:ext cx="525658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  <a:t>О войне я начал на войне. </a:t>
            </a:r>
            <a:b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</a:br>
            <a: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  <a:t>И дала армейская газета </a:t>
            </a:r>
            <a:b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</a:br>
            <a: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  <a:t>Восемь строчек ротного поэта </a:t>
            </a:r>
            <a:b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</a:br>
            <a: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  <a:t>Хоть и были строчки – не</a:t>
            </a:r>
            <a:r>
              <a:rPr kumimoji="0" lang="ru-RU" sz="220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  <a:t> </a:t>
            </a:r>
            <a: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  <a:t>вполне… </a:t>
            </a:r>
            <a:b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</a:br>
            <a: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  <a:t>Ничего, что кто-то в них махорку </a:t>
            </a:r>
            <a:b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</a:br>
            <a: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  <a:t>Завернул, </a:t>
            </a:r>
            <a:r>
              <a:rPr kumimoji="0" lang="ru-RU" sz="22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  <a:t>прислюнивши</a:t>
            </a:r>
            <a: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  <a:t> слегка, ничего!.</a:t>
            </a:r>
            <a:endParaRPr kumimoji="0" lang="ru-RU" sz="22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ahoma" pitchFamily="34" charset="0"/>
              </a:rPr>
              <a:t>Зато я помню зорьку, клок бумаги, Трепет фитилька…</a:t>
            </a:r>
            <a:endParaRPr kumimoji="0" lang="ru-RU" sz="22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692696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75656" y="908720"/>
            <a:ext cx="6408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Доризо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 Николай Константинович - поэт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(1923-2011 )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275856" y="2018392"/>
            <a:ext cx="54006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40F02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Среднюю школу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40F02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Доризо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40F02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окончил в 1941 году в Ростове-на-Дону, и буквально со школьной скамьи ушел на фронт, участвовал в боях на Черноморском побережье. Также в годы Великой Отечественной войны он работал литературным сотрудником в Военном издательстве и в редакции окружной газеты «Слово бойца».</a:t>
            </a:r>
            <a:r>
              <a:rPr lang="ru-RU" dirty="0" smtClean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40F02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В 1942 году на фронте, еще не будучи профессиональным поэтом, Николай написал стихотворение «Дочурка», музыку к которому сочинила  Гольдина. И буквально через несколько дней эта песня стала известна всему фронту и была пронесена солдатами до конца войны.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5" name="Рисунок 4" descr="Ушедшие в 2011 году. Помним и скорбим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060848"/>
            <a:ext cx="223224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75656" y="620688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0800000" flipV="1">
            <a:off x="2627784" y="2561055"/>
            <a:ext cx="3816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Воениздат - купить товары бренда Воениздат с доставкой по Москве и России: цены, отзывы, картинки, каталог, новинки в интернет-м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356992"/>
            <a:ext cx="1899920" cy="2957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Русская поэзия XVIII - XIX вв. - Книг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1412776"/>
            <a:ext cx="1714747" cy="2895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411760" y="1808995"/>
            <a:ext cx="511256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Какие б песни мы не пели,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Поем мы песни той войны.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Давно мы сняли с плеч шинели,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Но снятся нам все те же сны.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Под Ленинградом и под Керчью,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Куда бы мы с тобой ни шли,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Война выходит нам</a:t>
            </a:r>
            <a:r>
              <a:rPr lang="ru-RU" sz="2400" b="1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навстречу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На всех путях родной земли…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764704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71734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11560" y="1124744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Закруткин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Виталий Александрович - писатель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(1908—1984)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Zakrutki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988840"/>
            <a:ext cx="2220595" cy="305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131840" y="2096950"/>
            <a:ext cx="54006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303030"/>
                </a:solidFill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ea typeface="Times New Roman" pitchFamily="18" charset="0"/>
                <a:cs typeface="Arial" pitchFamily="34" charset="0"/>
              </a:rPr>
              <a:t>ойна круто изменила планы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03030"/>
                </a:solidFill>
                <a:effectLst/>
                <a:ea typeface="Times New Roman" pitchFamily="18" charset="0"/>
                <a:cs typeface="Arial" pitchFamily="34" charset="0"/>
              </a:rPr>
              <a:t>Закруткина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ea typeface="Times New Roman" pitchFamily="18" charset="0"/>
                <a:cs typeface="Arial" pitchFamily="34" charset="0"/>
              </a:rPr>
              <a:t>Порвав прямо в военкомате уведомление о брони для научных работников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ea typeface="Times New Roman" pitchFamily="18" charset="0"/>
                <a:cs typeface="Arial" pitchFamily="34" charset="0"/>
              </a:rPr>
              <a:t> он отправляется на фронт военным корреспондентом. По живым впечатлениям от боев им была написана книга фронтовых рассказов и очерков «На переднем плане» (Пятигорск, 1942 г.). Сотрудничая с армейскими газетами,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03030"/>
                </a:solidFill>
                <a:effectLst/>
                <a:ea typeface="Times New Roman" pitchFamily="18" charset="0"/>
                <a:cs typeface="Arial" pitchFamily="34" charset="0"/>
              </a:rPr>
              <a:t>Закруткин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ea typeface="Times New Roman" pitchFamily="18" charset="0"/>
                <a:cs typeface="Arial" pitchFamily="34" charset="0"/>
              </a:rPr>
              <a:t> снабжал их репортажами и очерками с окопных передовых. Войну завершил в Берлине. По возвращении с фронта вернулся на прежнюю работу, но груз военных впечатлений заставляет обратиться к фронтовому дневнику, по материалам которого создается повесть- хроника «Кавказские записки» (1946).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548680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pic>
        <p:nvPicPr>
          <p:cNvPr id="3" name="Рисунок 2" descr="Закруткин В. Купить книги этого автора"/>
          <p:cNvPicPr/>
          <p:nvPr/>
        </p:nvPicPr>
        <p:blipFill>
          <a:blip r:embed="rId3" cstate="print"/>
          <a:srcRect l="11107" t="1708"/>
          <a:stretch>
            <a:fillRect/>
          </a:stretch>
        </p:blipFill>
        <p:spPr bwMode="auto">
          <a:xfrm>
            <a:off x="971600" y="1196752"/>
            <a:ext cx="2304256" cy="3600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Рисунок 3" descr="Дорогами большой войны"/>
          <p:cNvPicPr/>
          <p:nvPr/>
        </p:nvPicPr>
        <p:blipFill>
          <a:blip r:embed="rId4" cstate="print"/>
          <a:srcRect l="7580" t="2279" r="1133" b="8825"/>
          <a:stretch>
            <a:fillRect/>
          </a:stretch>
        </p:blipFill>
        <p:spPr bwMode="auto">
          <a:xfrm>
            <a:off x="3203848" y="2276872"/>
            <a:ext cx="223224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Закруткин Виталий &quot; Аудиокниги Торрент скачать бесплатно без регистрации"/>
          <p:cNvPicPr>
            <a:picLocks noChangeAspect="1" noChangeArrowheads="1"/>
          </p:cNvPicPr>
          <p:nvPr/>
        </p:nvPicPr>
        <p:blipFill>
          <a:blip r:embed="rId5" cstate="print"/>
          <a:srcRect l="6030" t="5922" r="497"/>
          <a:stretch>
            <a:fillRect/>
          </a:stretch>
        </p:blipFill>
        <p:spPr bwMode="auto">
          <a:xfrm>
            <a:off x="5364088" y="3068960"/>
            <a:ext cx="2232248" cy="343170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03648" y="692697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Библиотечною - информационный центр - филиал №12</a:t>
            </a: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836712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Изю́мский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Борис Васильевич - писатель 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(1915 — 1984) 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1916832"/>
            <a:ext cx="61206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В 1941 году добровольцем ушёл на фронт. Служил в кавалерии, артиллерии, командовал стрелковой ротой. В 1943 году в боях за Мелитополь был ранен. В бою за Абганерово заменил погибший расчет противотанкового орудия и прямой наводкой сжег танк, при этом был вторично ранен и контужен. После излечения демобилизован и в 1944 году направлен в Новочеркасское суворовское училище преподавателем истории, логики и психологии, где проработал до 1951 года.</a:t>
            </a:r>
            <a:endParaRPr lang="ru-RU" dirty="0"/>
          </a:p>
        </p:txBody>
      </p:sp>
      <p:pic>
        <p:nvPicPr>
          <p:cNvPr id="5" name="Рисунок 4" descr="Изюмский, Борис Васильевич, биография, творчество, память, награды и звания, фильмография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700808"/>
            <a:ext cx="19442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620688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Библиотечною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7" name="Рисунок 6" descr="Алые погоны &quot; Мир книг- библиотека, читать книги онлайн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653136"/>
            <a:ext cx="136815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ниги по жанру: Советская классическая проза"/>
          <p:cNvPicPr/>
          <p:nvPr/>
        </p:nvPicPr>
        <p:blipFill>
          <a:blip r:embed="rId6" cstate="print"/>
          <a:srcRect l="6093"/>
          <a:stretch>
            <a:fillRect/>
          </a:stretch>
        </p:blipFill>
        <p:spPr bwMode="auto">
          <a:xfrm>
            <a:off x="7164288" y="4653136"/>
            <a:ext cx="1296144" cy="187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6048" cy="7173416"/>
          </a:xfrm>
          <a:prstGeom prst="rect">
            <a:avLst/>
          </a:prstGeom>
          <a:noFill/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763688" y="765405"/>
            <a:ext cx="66247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Калинин Анатолий Вениаминович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(1916 — 2008)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0303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chaltlib.ru/images/novii%20knig/29.JPG"/>
          <p:cNvPicPr/>
          <p:nvPr/>
        </p:nvPicPr>
        <p:blipFill>
          <a:blip r:embed="rId3" cstate="print"/>
          <a:srcRect l="20719" t="10758" r="29151" b="38068"/>
          <a:stretch>
            <a:fillRect/>
          </a:stretch>
        </p:blipFill>
        <p:spPr bwMode="auto">
          <a:xfrm>
            <a:off x="611560" y="2132856"/>
            <a:ext cx="1800200" cy="28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555776" y="2036740"/>
            <a:ext cx="658822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Arial" pitchFamily="34" charset="0"/>
              </a:rPr>
              <a:t>В годы Великой Отечественной войны 1941 - 1945 годов Калинин - фронтовой корреспондент «Комсомольской правды». Героизму советских бойцов посвящены повести «На юге» (1944), «Товарищи» (1945) и созданный на их основе роман «Красное знамя» (1951).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  В сентябре 1941 командируется на Южный фронт как специальный военный корреспондент «Комсомольской правды». Впервые характерный калининский стиль проявился в очерке «Искры над Грозным» (1942), повествующем о кровопролитных боях под стратегически важным для немцев нефтяным редутом, лишь после взятия которого они должны были развернуть генеральное наступление на Сталинград. 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       Большую часть своего фронтового пути Калинин прошел вместе с Донским 5-м гвардейским кавалерийским корпусом. Многие герои Калинина впоследствии окажутся так или иначе причастными к этому фронтовому братству.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548680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pic>
        <p:nvPicPr>
          <p:cNvPr id="3" name="Рисунок 2" descr="http://static1.ozone.ru/multimedia/books_covers/1000945883.jpg"/>
          <p:cNvPicPr/>
          <p:nvPr/>
        </p:nvPicPr>
        <p:blipFill>
          <a:blip r:embed="rId3" cstate="print"/>
          <a:srcRect l="11370" t="7394" r="5248" b="8808"/>
          <a:stretch>
            <a:fillRect/>
          </a:stretch>
        </p:blipFill>
        <p:spPr bwMode="auto">
          <a:xfrm>
            <a:off x="1043608" y="1412776"/>
            <a:ext cx="1872208" cy="29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Анатолий Калинин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1484784"/>
            <a:ext cx="1944216" cy="2992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Библус - Эхо войны (Анатолий Калинин)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3212976"/>
            <a:ext cx="2037254" cy="3040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Анатолий Калинин - Товарищ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3284984"/>
            <a:ext cx="1960240" cy="30963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71600" y="69269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259632" y="782929"/>
            <a:ext cx="72728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Коркищенко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Алексей Абрамович -писатель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(1926 — 2009)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Алексей Абрамович Коркищенко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844824"/>
            <a:ext cx="244827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оркищенко, Алексей: Внуки красного атамана"/>
          <p:cNvPicPr/>
          <p:nvPr/>
        </p:nvPicPr>
        <p:blipFill>
          <a:blip r:embed="rId4" cstate="print"/>
          <a:srcRect l="22776" t="17143" r="14588" b="12144"/>
          <a:stretch>
            <a:fillRect/>
          </a:stretch>
        </p:blipFill>
        <p:spPr bwMode="auto">
          <a:xfrm>
            <a:off x="6516216" y="3429000"/>
            <a:ext cx="1944216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347864" y="1916832"/>
            <a:ext cx="52565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Семнадцати лет, в апреле 1943 года, добровольцем ушел на фронт. Был артиллеристом, участвовал в боях на Юго-Западном и 1-м Украинском фронтах. Со своим полком дошел до </a:t>
            </a:r>
            <a:r>
              <a:rPr lang="ru-RU" dirty="0" err="1" smtClean="0"/>
              <a:t>Бреслау-на-Одере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548680"/>
            <a:ext cx="588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 rot="10800000" flipV="1">
            <a:off x="539552" y="826106"/>
            <a:ext cx="86044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Лебеденко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Петр Васильевич -писатель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(1916 — 2003)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Петр Васильевич Лебеденко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988840"/>
            <a:ext cx="2441955" cy="267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 rot="10800000" flipV="1">
            <a:off x="3419872" y="2250249"/>
            <a:ext cx="525658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До войны Петр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Лебеденко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 окончил летное училище Гражданского воздушного флота, служил в авиации. Но прогремели первые залпы Великой Отечественной войны, и вот уже в крепких руках молодого летчика – штурвал боевого самолета. Во время Отечественной войны сделал более восьмисот вылетов, чаще всего в тыл противника, к партизанам. За боевые заслуги удостоен наград, в том числе ордена Красного Знамени, орденов Отечественной войны I и </a:t>
            </a:r>
            <a:r>
              <a:rPr lang="en-US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II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 степени, польского ордена «Серебряный крест за заслуги» и других.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476672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pic>
        <p:nvPicPr>
          <p:cNvPr id="3" name="Рисунок 2" descr="http://i.livelib.ru/boocover/1001119487/l/7f44/Petr_Lebedenko__V_izluchine_Dona.jpg"/>
          <p:cNvPicPr/>
          <p:nvPr/>
        </p:nvPicPr>
        <p:blipFill>
          <a:blip r:embed="rId3" cstate="print"/>
          <a:srcRect r="-2331" b="11980"/>
          <a:stretch>
            <a:fillRect/>
          </a:stretch>
        </p:blipFill>
        <p:spPr bwMode="auto">
          <a:xfrm>
            <a:off x="1475656" y="1340768"/>
            <a:ext cx="216024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вера и марина воробей, торт с черносливом. Читать."/>
          <p:cNvPicPr/>
          <p:nvPr/>
        </p:nvPicPr>
        <p:blipFill>
          <a:blip r:embed="rId4" cstate="print"/>
          <a:srcRect l="6423" t="2497"/>
          <a:stretch>
            <a:fillRect/>
          </a:stretch>
        </p:blipFill>
        <p:spPr bwMode="auto">
          <a:xfrm>
            <a:off x="3923928" y="2204864"/>
            <a:ext cx="208823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Холодний Яр. . Горліс-Горський Юрій. . Читать. . Страница 12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2852936"/>
            <a:ext cx="216024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403648" y="692696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pic>
        <p:nvPicPr>
          <p:cNvPr id="1026" name="Picture 2" descr="СИБИРСКИЙ КРАСНЫЙ ГЕНЕРАЛ СОСТОЯНИЕ ХОРОШЕЕ ПОЗНАНСКИЙ В С - Цены и товары в украинских интернет-магазин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2996952"/>
            <a:ext cx="1654053" cy="2340000"/>
          </a:xfrm>
          <a:prstGeom prst="rect">
            <a:avLst/>
          </a:prstGeom>
          <a:noFill/>
        </p:spPr>
      </p:pic>
      <p:pic>
        <p:nvPicPr>
          <p:cNvPr id="1028" name="Picture 4" descr="Централизованная библиотечная система - Виртуальная выстав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717032"/>
            <a:ext cx="1644774" cy="2545458"/>
          </a:xfrm>
          <a:prstGeom prst="rect">
            <a:avLst/>
          </a:prstGeom>
          <a:noFill/>
        </p:spPr>
      </p:pic>
      <p:pic>
        <p:nvPicPr>
          <p:cNvPr id="1030" name="Picture 6" descr="http://img-fotki.yandex.ru/get/4135/9198065.1/0_8253c_a77d5164_XL.jpeg"/>
          <p:cNvPicPr>
            <a:picLocks noChangeAspect="1" noChangeArrowheads="1"/>
          </p:cNvPicPr>
          <p:nvPr/>
        </p:nvPicPr>
        <p:blipFill>
          <a:blip r:embed="rId5" cstate="print"/>
          <a:srcRect l="20790" t="1680" r="53695" b="41201"/>
          <a:stretch>
            <a:fillRect/>
          </a:stretch>
        </p:blipFill>
        <p:spPr bwMode="auto">
          <a:xfrm>
            <a:off x="683568" y="2420888"/>
            <a:ext cx="2088232" cy="27363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1560" y="836712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Моложавенко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Владимир Семенович – писатель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(1924-2012)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59832" y="1700808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75856" y="1844824"/>
            <a:ext cx="5472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Окончив девятый класс, ушел на фронт и завершил войну в Праге старшим сержантом, награжденным боевыми медалями и чехословацким орденом "Партизанская звезда". 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620688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259632" y="847207"/>
            <a:ext cx="77048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Недогонов Алексей Иванович -поэт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1914 -1948)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Недогонов Алексей Иванович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84784"/>
            <a:ext cx="190372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483768" y="1844824"/>
            <a:ext cx="62646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Участник советско-финляндской войны 1939—1940 годов (рядовой 241-го стрелкового полка), был тяжело ранен в руку под Выборгом. Во время Великой Отечественной войны в звании капитана военный корреспондент газеты «За нашу победу» (1-я гвардейская армия Западного фронта), с октября 1943 года — газеты «Советский воин» (3-й Украинский фронт). За две войны, которые поэт прошёл как воин и журналист, ему довелось побывать в Финляндии, Польше, Румынии, Болгарии, Югославии, Венгрии, Австрии, Чехословакии.</a:t>
            </a:r>
            <a:endParaRPr lang="ru-RU" dirty="0"/>
          </a:p>
        </p:txBody>
      </p:sp>
      <p:pic>
        <p:nvPicPr>
          <p:cNvPr id="6" name="Рисунок 5" descr="http://i.livelib.ru/boocover/1001191142/l/6221/Aleksej_Nedogonov__Troyanov_val.jpg"/>
          <p:cNvPicPr/>
          <p:nvPr/>
        </p:nvPicPr>
        <p:blipFill>
          <a:blip r:embed="rId4" cstate="print"/>
          <a:srcRect r="1800" b="11023"/>
          <a:stretch>
            <a:fillRect/>
          </a:stretch>
        </p:blipFill>
        <p:spPr bwMode="auto">
          <a:xfrm>
            <a:off x="7020272" y="4437112"/>
            <a:ext cx="151216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403648" y="620688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 rot="10800000" flipV="1">
            <a:off x="1403648" y="740012"/>
            <a:ext cx="77403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Владимир Васильевич </a:t>
            </a:r>
            <a:r>
              <a:rPr kumimoji="0" lang="ru-RU" sz="28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Олефиренко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поэт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(1925-2014)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www.molotro.ru/sites/default/files/news/tvo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132856"/>
            <a:ext cx="262445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03848" y="1628800"/>
            <a:ext cx="54006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Поэт, будучи юным пареньком, добровольцем уйдя на фронт из родного села </a:t>
            </a:r>
            <a:r>
              <a:rPr lang="ru-RU" dirty="0" err="1" smtClean="0"/>
              <a:t>Кагальника</a:t>
            </a:r>
            <a:r>
              <a:rPr lang="ru-RU" dirty="0" smtClean="0"/>
              <a:t> Азовского района, попал в самое горнило боевых действий в Прибалтике, отважно сражался на передовой, участвовал в кровопролитных боях с отборными озверевшими головорезами из эсэсовских полков – германских и латышских. Боец Советской Армии </a:t>
            </a:r>
            <a:r>
              <a:rPr lang="ru-RU" dirty="0" err="1" smtClean="0"/>
              <a:t>Олефиренко</a:t>
            </a:r>
            <a:r>
              <a:rPr lang="ru-RU" dirty="0" smtClean="0"/>
              <a:t> уничтожил несколько фашистских пулеметных точек, подбил гранатой немецкий танк, вышел победителем в штыковой схватке с гитлеровцем, попав на несколько часов в плен, самостоятельно вырвался из него, прихватив с собой и утащив к своим за линию фронта оглушенного вражеского солдата; был контужен, тяжело ранен, чуть не лишился руки. Домой вернулся инвалидом войны. На груди сверкали ордена Отечественной войны первой степени, Славы третьей степени, медали.</a:t>
            </a:r>
          </a:p>
          <a:p>
            <a:pPr algn="just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476672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827584" y="-242129"/>
            <a:ext cx="8316416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1200" dirty="0" smtClean="0">
              <a:solidFill>
                <a:srgbClr val="000000"/>
              </a:solidFill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002060"/>
              </a:solidFill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002060"/>
              </a:solidFill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Во имя павших и живых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Россия – мать!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Храни всех ветеранов!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Храни и береги фронтовиков!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У них еще в сердцах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Живучи раны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От пережитых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Огненных годов.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И за победу,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Светлую на свете,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Для нас и поколений молодых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Храни героев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Сказочной планеты, храни во имя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Павших и живых!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</p:txBody>
      </p:sp>
      <p:pic>
        <p:nvPicPr>
          <p:cNvPr id="39941" name="Picture 5" descr="iB::Тема::С Днём Победы!"/>
          <p:cNvPicPr>
            <a:picLocks noChangeAspect="1" noChangeArrowheads="1"/>
          </p:cNvPicPr>
          <p:nvPr/>
        </p:nvPicPr>
        <p:blipFill>
          <a:blip r:embed="rId3" cstate="print"/>
          <a:srcRect r="-1131" b="13793"/>
          <a:stretch>
            <a:fillRect/>
          </a:stretch>
        </p:blipFill>
        <p:spPr bwMode="auto">
          <a:xfrm>
            <a:off x="4932040" y="2060848"/>
            <a:ext cx="3456384" cy="36004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47664" y="548680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59632" y="764704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Софро́нов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Анато́лий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Влади́мирович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 поэт 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(1911—1990)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Анатолий Владимирович Софронов - Биография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916832"/>
            <a:ext cx="1917912" cy="262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55776" y="1700809"/>
            <a:ext cx="61926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Софронов — участник Великой Отечественной войны, имел боевые награды, был тяжело ранен. С первых дней войны находился на Западном фронте: работал в армейской газете 19-й армии И.Конева. С осени 1942 и до конца войны Софронов был специальным корреспондентом газеты «Известия». «Кроме работы в газете,— рассказывал он,— писал стихи и песни. Бывал на многих фронтах. 6 ноября1942 перелетел линию фронта и оказался в </a:t>
            </a:r>
            <a:r>
              <a:rPr lang="ru-RU" dirty="0" err="1" smtClean="0"/>
              <a:t>Суземском</a:t>
            </a:r>
            <a:r>
              <a:rPr lang="ru-RU" dirty="0" smtClean="0"/>
              <a:t> районе </a:t>
            </a:r>
            <a:r>
              <a:rPr lang="ru-RU" dirty="0" err="1" smtClean="0"/>
              <a:t>Брянщины</a:t>
            </a:r>
            <a:r>
              <a:rPr lang="ru-RU" dirty="0" smtClean="0"/>
              <a:t> у брянских партизан. Там впервые спел в партизанской землянке песню, написанную с композитором Сигизмундом </a:t>
            </a:r>
            <a:r>
              <a:rPr lang="ru-RU" dirty="0" err="1" smtClean="0"/>
              <a:t>Кацем</a:t>
            </a:r>
            <a:r>
              <a:rPr lang="ru-RU" dirty="0" smtClean="0"/>
              <a:t> «Шумел сурово брянский лес».</a:t>
            </a:r>
            <a:endParaRPr lang="ru-RU" dirty="0"/>
          </a:p>
        </p:txBody>
      </p:sp>
      <p:pic>
        <p:nvPicPr>
          <p:cNvPr id="6" name="Рисунок 5" descr="Ладони братьев"/>
          <p:cNvPicPr/>
          <p:nvPr/>
        </p:nvPicPr>
        <p:blipFill>
          <a:blip r:embed="rId4" cstate="print">
            <a:lum contrast="30000"/>
          </a:blip>
          <a:srcRect l="11782" r="7961" b="19885"/>
          <a:stretch>
            <a:fillRect/>
          </a:stretch>
        </p:blipFill>
        <p:spPr bwMode="auto">
          <a:xfrm>
            <a:off x="7020272" y="4797152"/>
            <a:ext cx="1149211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43608" y="548681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416"/>
            <a:ext cx="9324528" cy="7173416"/>
          </a:xfrm>
          <a:prstGeom prst="rect">
            <a:avLst/>
          </a:prstGeom>
          <a:noFill/>
        </p:spPr>
      </p:pic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827584" y="714919"/>
            <a:ext cx="831641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4F5854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Суичмезов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Александр Михайлович-писатель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F585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(1911 — 1986)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chaltlib.ru/images/kraived/80.png"/>
          <p:cNvPicPr/>
          <p:nvPr/>
        </p:nvPicPr>
        <p:blipFill>
          <a:blip r:embed="rId3" cstate="print"/>
          <a:srcRect r="-3846"/>
          <a:stretch>
            <a:fillRect/>
          </a:stretch>
        </p:blipFill>
        <p:spPr bwMode="auto">
          <a:xfrm>
            <a:off x="611560" y="1844824"/>
            <a:ext cx="194421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771800" y="2276872"/>
            <a:ext cx="56166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В 1941—1944 годах А. М. </a:t>
            </a:r>
            <a:r>
              <a:rPr lang="ru-RU" dirty="0" err="1" smtClean="0"/>
              <a:t>Суичмезов</a:t>
            </a:r>
            <a:r>
              <a:rPr lang="ru-RU" dirty="0" smtClean="0"/>
              <a:t> — офицер: политработник Советской Армии; принимал участие в издании плакатов, </a:t>
            </a:r>
            <a:r>
              <a:rPr lang="ru-RU" dirty="0" err="1" smtClean="0"/>
              <a:t>агитокон</a:t>
            </a:r>
            <a:r>
              <a:rPr lang="ru-RU" dirty="0" smtClean="0"/>
              <a:t>, а также альбомов, посвященных героической защите Родины от фашистских захватчиков.</a:t>
            </a:r>
            <a:endParaRPr lang="ru-RU" dirty="0"/>
          </a:p>
        </p:txBody>
      </p:sp>
      <p:pic>
        <p:nvPicPr>
          <p:cNvPr id="6" name="Рисунок 5" descr="http://www.chaltlib.ru/images/kraived/87.png"/>
          <p:cNvPicPr/>
          <p:nvPr/>
        </p:nvPicPr>
        <p:blipFill>
          <a:blip r:embed="rId4" cstate="print"/>
          <a:srcRect l="6110" t="4168" r="2242"/>
          <a:stretch>
            <a:fillRect/>
          </a:stretch>
        </p:blipFill>
        <p:spPr bwMode="auto">
          <a:xfrm>
            <a:off x="6732240" y="3717032"/>
            <a:ext cx="172819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115616" y="260648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59632" y="908721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Фоменко Владимир Дмитриевич -писатель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(1911 - 1990)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www.chaltlib.ru/images/kraived/78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44824"/>
            <a:ext cx="180020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339752" y="1844824"/>
            <a:ext cx="64087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 четвертый день войны он был призван и направлен в Ростовское артиллерийское училище, по окончании которого его назначили командиром взвода в самом училище. Когда фронт подошел к Ростову, он в составе партийно-комсомольского дивизиона участвовал в обороне города. Воевал на Кубани и Северном Кавказе. Во время войны писал, печатался в военных газетах, но редко.  В 1946 году в областном книжном издательстве вышла книга очерков В. Фоменко «Дело чести» о защитниках Ростова и строителях, восстанавливающих  разрушенный фашистами город.</a:t>
            </a:r>
            <a:endParaRPr lang="ru-RU" dirty="0"/>
          </a:p>
        </p:txBody>
      </p:sp>
      <p:pic>
        <p:nvPicPr>
          <p:cNvPr id="41986" name="Picture 2" descr="Владимир Фоменко. Избранное в 2 томах (комплект)"/>
          <p:cNvPicPr>
            <a:picLocks noChangeAspect="1" noChangeArrowheads="1"/>
          </p:cNvPicPr>
          <p:nvPr/>
        </p:nvPicPr>
        <p:blipFill>
          <a:blip r:embed="rId4" cstate="print"/>
          <a:srcRect l="23261" t="20520" r="14224" b="23321"/>
          <a:stretch>
            <a:fillRect/>
          </a:stretch>
        </p:blipFill>
        <p:spPr bwMode="auto">
          <a:xfrm>
            <a:off x="7596336" y="4653136"/>
            <a:ext cx="1152128" cy="18359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47664" y="620688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419872" y="1772816"/>
            <a:ext cx="51845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июле 1941 года Шолохов, полковой комиссар запаса, был призван в армию, направлен на фронт, ра­ботал в </a:t>
            </a:r>
            <a:r>
              <a:rPr lang="ru-RU" dirty="0" err="1" smtClean="0"/>
              <a:t>Совинформбюро</a:t>
            </a:r>
            <a:r>
              <a:rPr lang="ru-RU" dirty="0" smtClean="0"/>
              <a:t>, был специальным коррес­пондентом «Правды» и «Красной звезды», участвовал в боях под Смоленском на Западном фронте, под Ростовом на Южном фронте. Его очерки "На Дону", "На Смоленском направлении", рассказ "Наука ненависти" публиковались в разных изданиях и имели большую популярность. Во время войны начал публикацию глав из нового романа "Они сражались за Родину"</a:t>
            </a:r>
          </a:p>
          <a:p>
            <a:pPr algn="just"/>
            <a:endParaRPr lang="ru-RU" dirty="0"/>
          </a:p>
        </p:txBody>
      </p:sp>
      <p:pic>
        <p:nvPicPr>
          <p:cNvPr id="4" name="Рисунок 3" descr="Михаил Шолохов. . Жизнь под грифом &quot;Секретно&quot;. . Истина где-то рядом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700808"/>
            <a:ext cx="2010422" cy="285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99592" y="764704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Шолохов Михаил Александрович-писатель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(1905-1985)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47667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416"/>
            <a:ext cx="9324528" cy="7173416"/>
          </a:xfrm>
          <a:prstGeom prst="rect">
            <a:avLst/>
          </a:prstGeom>
          <a:noFill/>
        </p:spPr>
      </p:pic>
      <p:pic>
        <p:nvPicPr>
          <p:cNvPr id="3" name="Рисунок 2" descr="Наука ненависти - Шолохов Михаил - скачать книгу бесплатно на КнигаСит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340768"/>
            <a:ext cx="187220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Ресурсы библиотеки - Памятные даты - Новости библиотеки - Каталог статей - Школьная библиотека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2708920"/>
            <a:ext cx="1993957" cy="295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Михаил Шолохов - &quot;Они сражались за Родину&quot; book-zvuk.ru Лучшие аудиокниги Рунета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54309" y="1865455"/>
            <a:ext cx="2035381" cy="3127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403648" y="260648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27584" y="836713"/>
            <a:ext cx="78488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Шолохов-Синявский Георгий Филиппович-писатель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(1901 — 1967)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987824" y="2298518"/>
            <a:ext cx="568863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 годы Великой Отечеств. войны 1941—45 Шолохов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</a:t>
            </a:r>
            <a:r>
              <a:rPr lang="ru-RU" dirty="0" smtClean="0">
                <a:ea typeface="Calibri" pitchFamily="34" charset="0"/>
                <a:cs typeface="Times New Roman" pitchFamily="18" charset="0"/>
              </a:rPr>
              <a:t>инявский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был политруком госпиталя, корреспондентом армейской газеты. О героизме сов. народа написаны сборники рассказов «Змей-Горыныч» (1944), повесть «Жизнь» (1944; под названием «Домик у речки», 1963), роман «Волгины» (кн. 1—3,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1947—51),повесть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«У кургана» (1949)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7" name="Рисунок 6" descr="Ростовское книжное издательство - купить товары бренда Ростовское книжное издательство с доставкой по Москве и России: цены, отз"/>
          <p:cNvPicPr/>
          <p:nvPr/>
        </p:nvPicPr>
        <p:blipFill>
          <a:blip r:embed="rId3" cstate="print"/>
          <a:srcRect l="9240" t="3291"/>
          <a:stretch>
            <a:fillRect/>
          </a:stretch>
        </p:blipFill>
        <p:spPr bwMode="auto">
          <a:xfrm>
            <a:off x="6876256" y="4437112"/>
            <a:ext cx="1414651" cy="211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Build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7" y="1916832"/>
            <a:ext cx="2160240" cy="295232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27584" y="54868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56/19672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692696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Библиотечно</a:t>
            </a: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информационный центр - филиал №12</a:t>
            </a:r>
            <a:b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844824"/>
            <a:ext cx="7272808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347932 Ростовская область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г. Таганрог, ул. Театральная ,6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(8634)33-33-13</a:t>
            </a:r>
            <a:endParaRPr lang="en-US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F12@taglib.ru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Составитель :Ведущий библиотекарь 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Тюпова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Т. В.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БИЦ- филиал №12 МБУК ЦБС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D:\Мои документы\Мои рисунки\A9D6U2QCAUY9ARGCA5TIM7ZCAVFMH8FCAGGZWQ0CAEFOVICCAUYRYFDCAOR3V93CATKM522CAVY62RNCAIEDVA0CAG1BYWNCA7IZBNJCADQHP2JCAQJ0IEDCAAUKUMECAGPU0LACA4PXS99CAJZH6F7CAHVSIA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005064"/>
            <a:ext cx="285752" cy="285752"/>
          </a:xfrm>
          <a:prstGeom prst="rect">
            <a:avLst/>
          </a:prstGeom>
          <a:noFill/>
        </p:spPr>
      </p:pic>
      <p:pic>
        <p:nvPicPr>
          <p:cNvPr id="7" name="Picture 3" descr="D:\Мои документы\Мои рисунки\AH5SAQPCASD3NYECAU2IF05CABU75EMCAWS1PN3CA921YJMCAH0TTMFCAQN4BJ3CA86AIU0CAMZYJNLCATPUTTMCA74S9U2CAX0WKAOCASBR18PCATORCIWCA94V7BXCAWEI22ZCAPR48G3CA79R3AHCA9KAB70.jpg"/>
          <p:cNvPicPr>
            <a:picLocks noChangeAspect="1" noChangeArrowheads="1"/>
          </p:cNvPicPr>
          <p:nvPr/>
        </p:nvPicPr>
        <p:blipFill>
          <a:blip r:embed="rId5" cstate="print"/>
          <a:srcRect l="14286" t="14286" r="14286" b="14286"/>
          <a:stretch>
            <a:fillRect/>
          </a:stretch>
        </p:blipFill>
        <p:spPr bwMode="auto">
          <a:xfrm>
            <a:off x="3491880" y="4365104"/>
            <a:ext cx="357190" cy="357190"/>
          </a:xfrm>
          <a:prstGeom prst="rect">
            <a:avLst/>
          </a:prstGeom>
          <a:noFill/>
        </p:spPr>
      </p:pic>
    </p:spTree>
  </p:cSld>
  <p:clrMapOvr>
    <a:masterClrMapping/>
  </p:clrMapOvr>
  <p:transition advTm="16000"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1291</Words>
  <Application>Microsoft Office PowerPoint</Application>
  <PresentationFormat>Экран (4:3)</PresentationFormat>
  <Paragraphs>119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39</cp:revision>
  <dcterms:created xsi:type="dcterms:W3CDTF">2015-04-05T15:57:59Z</dcterms:created>
  <dcterms:modified xsi:type="dcterms:W3CDTF">2015-04-12T17:14:42Z</dcterms:modified>
</cp:coreProperties>
</file>