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EBB33-3687-4025-877C-C9FA2D8E8691}" type="datetimeFigureOut">
              <a:rPr lang="ru-RU" smtClean="0"/>
              <a:pPr/>
              <a:t>31.03.2015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80A6B7F-B141-44D6-8570-2C94A0A247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EBB33-3687-4025-877C-C9FA2D8E8691}" type="datetimeFigureOut">
              <a:rPr lang="ru-RU" smtClean="0"/>
              <a:pPr/>
              <a:t>31.03.2015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80A6B7F-B141-44D6-8570-2C94A0A247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EBB33-3687-4025-877C-C9FA2D8E8691}" type="datetimeFigureOut">
              <a:rPr lang="ru-RU" smtClean="0"/>
              <a:pPr/>
              <a:t>31.03.2015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6B7F-B141-44D6-8570-2C94A0A247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EBB33-3687-4025-877C-C9FA2D8E8691}" type="datetimeFigureOut">
              <a:rPr lang="ru-RU" smtClean="0"/>
              <a:pPr/>
              <a:t>31.03.2015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6B7F-B141-44D6-8570-2C94A0A247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EBB33-3687-4025-877C-C9FA2D8E8691}" type="datetimeFigureOut">
              <a:rPr lang="ru-RU" smtClean="0"/>
              <a:pPr/>
              <a:t>31.03.2015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80A6B7F-B141-44D6-8570-2C94A0A247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EBB33-3687-4025-877C-C9FA2D8E8691}" type="datetimeFigureOut">
              <a:rPr lang="ru-RU" smtClean="0"/>
              <a:pPr/>
              <a:t>31.03.2015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6B7F-B141-44D6-8570-2C94A0A247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EBB33-3687-4025-877C-C9FA2D8E8691}" type="datetimeFigureOut">
              <a:rPr lang="ru-RU" smtClean="0"/>
              <a:pPr/>
              <a:t>31.03.2015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6B7F-B141-44D6-8570-2C94A0A247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EBB33-3687-4025-877C-C9FA2D8E8691}" type="datetimeFigureOut">
              <a:rPr lang="ru-RU" smtClean="0"/>
              <a:pPr/>
              <a:t>31.03.2015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6B7F-B141-44D6-8570-2C94A0A247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EBB33-3687-4025-877C-C9FA2D8E8691}" type="datetimeFigureOut">
              <a:rPr lang="ru-RU" smtClean="0"/>
              <a:pPr/>
              <a:t>31.03.2015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6B7F-B141-44D6-8570-2C94A0A247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EBB33-3687-4025-877C-C9FA2D8E8691}" type="datetimeFigureOut">
              <a:rPr lang="ru-RU" smtClean="0"/>
              <a:pPr/>
              <a:t>31.03.2015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6B7F-B141-44D6-8570-2C94A0A247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EBB33-3687-4025-877C-C9FA2D8E8691}" type="datetimeFigureOut">
              <a:rPr lang="ru-RU" smtClean="0"/>
              <a:pPr/>
              <a:t>31.03.2015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6B7F-B141-44D6-8570-2C94A0A247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99EBB33-3687-4025-877C-C9FA2D8E8691}" type="datetimeFigureOut">
              <a:rPr lang="ru-RU" smtClean="0"/>
              <a:pPr/>
              <a:t>31.03.2015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80A6B7F-B141-44D6-8570-2C94A0A247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mailto:F12@taglib.ru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500042"/>
            <a:ext cx="8143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учреждение культуры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Централизованная  библиотечная система г. Таганрога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3" name="Picture 2" descr="http://vse-torrent.net/uploads/posts/2014-06/1404051920_vse-torrent.net_npyzzu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3071810"/>
            <a:ext cx="2143140" cy="28064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500430" y="6072206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       2015 год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1643050"/>
            <a:ext cx="65722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Любителям </a:t>
            </a:r>
            <a:r>
              <a:rPr lang="ru-RU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фэнтези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1550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V="1">
            <a:off x="928662" y="1732347"/>
            <a:ext cx="750099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7030A0"/>
                </a:solidFill>
              </a:rPr>
              <a:t>"</a:t>
            </a:r>
            <a:r>
              <a:rPr lang="ru-RU" b="1" dirty="0" smtClean="0">
                <a:solidFill>
                  <a:srgbClr val="7030A0"/>
                </a:solidFill>
              </a:rPr>
              <a:t>Новые Герои</a:t>
            </a:r>
            <a:r>
              <a:rPr lang="ru-RU" dirty="0" smtClean="0">
                <a:solidFill>
                  <a:srgbClr val="7030A0"/>
                </a:solidFill>
              </a:rPr>
              <a:t>" — книжная серия, открытием которой в 2010 году издательство </a:t>
            </a:r>
            <a:r>
              <a:rPr lang="ru-RU" dirty="0" err="1" smtClean="0">
                <a:solidFill>
                  <a:srgbClr val="7030A0"/>
                </a:solidFill>
              </a:rPr>
              <a:t>Эксмо</a:t>
            </a:r>
            <a:r>
              <a:rPr lang="ru-RU" dirty="0" smtClean="0">
                <a:solidFill>
                  <a:srgbClr val="7030A0"/>
                </a:solidFill>
              </a:rPr>
              <a:t> обрадовало любителей фантастики.</a:t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>Героями книг являются молодые люди, попадающие в фантастические ситуации. </a:t>
            </a:r>
            <a:r>
              <a:rPr lang="ru-RU" dirty="0" err="1" smtClean="0">
                <a:solidFill>
                  <a:srgbClr val="7030A0"/>
                </a:solidFill>
              </a:rPr>
              <a:t>Cюжет</a:t>
            </a:r>
            <a:r>
              <a:rPr lang="ru-RU" dirty="0" smtClean="0">
                <a:solidFill>
                  <a:srgbClr val="7030A0"/>
                </a:solidFill>
              </a:rPr>
              <a:t> книг этой серии вызывает чувство гордости за нашего современника, обычного человека. Он достаточно прост и помещается в одном предложении: наш человек выступает как настоящий покоритель Вселенной, все разведал и всех победил на фронте, в полной мере ощутил на себе - каково это оказаться среди нарисованных человечков в виртуальной реальности, жил чужой жизнью в мире </a:t>
            </a:r>
            <a:r>
              <a:rPr lang="ru-RU" dirty="0" err="1" smtClean="0">
                <a:solidFill>
                  <a:srgbClr val="7030A0"/>
                </a:solidFill>
              </a:rPr>
              <a:t>аниме</a:t>
            </a:r>
            <a:r>
              <a:rPr lang="ru-RU" dirty="0" smtClean="0">
                <a:solidFill>
                  <a:srgbClr val="7030A0"/>
                </a:solidFill>
              </a:rPr>
              <a:t>, не растерялся в должности подменного князя в Киевской </a:t>
            </a:r>
            <a:r>
              <a:rPr lang="ru-RU" dirty="0">
                <a:solidFill>
                  <a:srgbClr val="7030A0"/>
                </a:solidFill>
              </a:rPr>
              <a:t>Р</a:t>
            </a:r>
            <a:r>
              <a:rPr lang="ru-RU" dirty="0" smtClean="0">
                <a:solidFill>
                  <a:srgbClr val="7030A0"/>
                </a:solidFill>
              </a:rPr>
              <a:t>уси, легко нашел ключи ко всем замкам в магическом средневековье, кем только не бывал среди драконов, герой среди эльфов и гномов, много раз был убит и заново родился в альтернативной реальности. 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4382" y="214290"/>
            <a:ext cx="750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8594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14290"/>
            <a:ext cx="8215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10241" name="Picture 1" descr="D:\Мои документы\Мои рисунки\кот,куклы,Жжёнов 22.03.2015г\кот,куклы,Жжёнов 22.03.2015г..jpg"/>
          <p:cNvPicPr>
            <a:picLocks noChangeAspect="1" noChangeArrowheads="1"/>
          </p:cNvPicPr>
          <p:nvPr/>
        </p:nvPicPr>
        <p:blipFill>
          <a:blip r:embed="rId2" cstate="print"/>
          <a:srcRect l="2164" t="2314" r="55743" b="6734"/>
          <a:stretch>
            <a:fillRect/>
          </a:stretch>
        </p:blipFill>
        <p:spPr bwMode="auto">
          <a:xfrm>
            <a:off x="214282" y="1428736"/>
            <a:ext cx="2500330" cy="392909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000364" y="1357298"/>
            <a:ext cx="57150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err="1" smtClean="0"/>
              <a:t>Бабарыкин</a:t>
            </a:r>
            <a:r>
              <a:rPr lang="ru-RU" sz="1600" b="1" dirty="0"/>
              <a:t>, </a:t>
            </a:r>
            <a:r>
              <a:rPr lang="ru-RU" sz="1600" b="1" dirty="0" smtClean="0"/>
              <a:t>Е.А.</a:t>
            </a:r>
            <a:endParaRPr lang="ru-RU" sz="1600" b="1" dirty="0"/>
          </a:p>
          <a:p>
            <a:pPr algn="just"/>
            <a:r>
              <a:rPr lang="ru-RU" sz="1600" dirty="0"/>
              <a:t>   Новая работа : [фантастический роман] / </a:t>
            </a:r>
            <a:r>
              <a:rPr lang="ru-RU" sz="1600" dirty="0" smtClean="0"/>
              <a:t>Евгений </a:t>
            </a:r>
            <a:r>
              <a:rPr lang="ru-RU" sz="1600" dirty="0" err="1" smtClean="0"/>
              <a:t>Бабарыкин</a:t>
            </a:r>
            <a:r>
              <a:rPr lang="ru-RU" sz="1600" dirty="0"/>
              <a:t>. </a:t>
            </a:r>
            <a:r>
              <a:rPr lang="ru-RU" sz="1600" dirty="0" smtClean="0"/>
              <a:t>– М. </a:t>
            </a:r>
            <a:r>
              <a:rPr lang="ru-RU" sz="1600" dirty="0"/>
              <a:t>: </a:t>
            </a:r>
            <a:r>
              <a:rPr lang="ru-RU" sz="1600" dirty="0" err="1"/>
              <a:t>Эксмо</a:t>
            </a:r>
            <a:r>
              <a:rPr lang="ru-RU" sz="1600" dirty="0"/>
              <a:t>, 2011. - 445, [1] с. </a:t>
            </a:r>
            <a:r>
              <a:rPr lang="ru-RU" sz="1600" dirty="0" smtClean="0"/>
              <a:t>; 21 </a:t>
            </a:r>
            <a:r>
              <a:rPr lang="ru-RU" sz="1600" dirty="0"/>
              <a:t>см. - (Новые </a:t>
            </a:r>
            <a:r>
              <a:rPr lang="ru-RU" sz="1600" dirty="0" smtClean="0"/>
              <a:t>герои. Наш </a:t>
            </a:r>
            <a:r>
              <a:rPr lang="ru-RU" sz="1600" dirty="0"/>
              <a:t>человек </a:t>
            </a:r>
            <a:r>
              <a:rPr lang="ru-RU" sz="1600" dirty="0" smtClean="0"/>
              <a:t>покоритель Вселенной</a:t>
            </a:r>
            <a:r>
              <a:rPr lang="ru-RU" sz="1600" dirty="0"/>
              <a:t>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364" y="2500306"/>
            <a:ext cx="6000792" cy="4390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Два приятеля - Виктор и Антон, сотрудники московской строительной фирмы, - находят на улице загадочные кулоны. Прикола ради надевают их и обнаруживают, что кулоны способны переносить своего владельца куда угодно. Хоть внутрь запертого банка. Виктор этим свойством немедленно воспользовался и поимел неприятности с законом, да еще и приятеля подставил. И вот на Антона выходят два Ивана Андреевича. Один - милицейский следователь. А другой, к счастью для себя, Антон </a:t>
            </a:r>
            <a:r>
              <a:rPr lang="ru-RU" dirty="0" err="1" smtClean="0"/>
              <a:t>Богатырев</a:t>
            </a:r>
            <a:r>
              <a:rPr lang="ru-RU" dirty="0" smtClean="0"/>
              <a:t> встретился с другим. Иван Андреевич номер два предложил ему новую работу: стать межзвездным курьером. Антон, разумеется, согласился, он страстно любил путешествовать. Откуда ему было знать, что от скромного межзвездного курьера зависят судьбы целой Галактики.</a:t>
            </a:r>
            <a:endParaRPr lang="ru-RU" dirty="0"/>
          </a:p>
        </p:txBody>
      </p:sp>
    </p:spTree>
  </p:cSld>
  <p:clrMapOvr>
    <a:masterClrMapping/>
  </p:clrMapOvr>
  <p:transition advTm="15406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 descr="D:\Мои документы\Мои рисунки\кот,куклы,Жжёнов 22.03.2015г\кот,куклы,Жжёнов 22.03.2015г. 066.jpg"/>
          <p:cNvPicPr>
            <a:picLocks noChangeAspect="1" noChangeArrowheads="1"/>
          </p:cNvPicPr>
          <p:nvPr/>
        </p:nvPicPr>
        <p:blipFill>
          <a:blip r:embed="rId2" cstate="print"/>
          <a:srcRect l="52917" t="1654" r="4990" b="4088"/>
          <a:stretch>
            <a:fillRect/>
          </a:stretch>
        </p:blipFill>
        <p:spPr bwMode="auto">
          <a:xfrm>
            <a:off x="214282" y="1785926"/>
            <a:ext cx="2500330" cy="407196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8" y="214290"/>
            <a:ext cx="8286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071802" y="1785926"/>
            <a:ext cx="57864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/>
              <a:t>Дроздов, </a:t>
            </a:r>
            <a:r>
              <a:rPr lang="ru-RU" sz="1600" b="1" dirty="0" smtClean="0"/>
              <a:t>А.Ф.</a:t>
            </a:r>
            <a:endParaRPr lang="ru-RU" sz="1600" b="1" dirty="0"/>
          </a:p>
          <a:p>
            <a:pPr algn="just"/>
            <a:r>
              <a:rPr lang="ru-RU" sz="1600" dirty="0"/>
              <a:t>   Рота его </a:t>
            </a:r>
            <a:r>
              <a:rPr lang="ru-RU" sz="1600" dirty="0" smtClean="0"/>
              <a:t>величества:</a:t>
            </a:r>
            <a:r>
              <a:rPr lang="en-US" sz="1600" dirty="0" smtClean="0"/>
              <a:t>[</a:t>
            </a:r>
            <a:r>
              <a:rPr lang="ru-RU" sz="1600" dirty="0" smtClean="0"/>
              <a:t>фантастический роман</a:t>
            </a:r>
            <a:r>
              <a:rPr lang="en-US" sz="1600" dirty="0" smtClean="0"/>
              <a:t>]</a:t>
            </a:r>
            <a:r>
              <a:rPr lang="ru-RU" sz="1600" dirty="0" smtClean="0"/>
              <a:t> </a:t>
            </a:r>
            <a:r>
              <a:rPr lang="ru-RU" sz="1600" dirty="0"/>
              <a:t>/ Анатолий Дроздов. </a:t>
            </a:r>
            <a:r>
              <a:rPr lang="ru-RU" sz="1600" dirty="0" smtClean="0"/>
              <a:t>– М. </a:t>
            </a:r>
            <a:r>
              <a:rPr lang="ru-RU" sz="1600" dirty="0"/>
              <a:t>: </a:t>
            </a:r>
            <a:r>
              <a:rPr lang="ru-RU" sz="1600" dirty="0" err="1"/>
              <a:t>Эксмо</a:t>
            </a:r>
            <a:r>
              <a:rPr lang="ru-RU" sz="1600" dirty="0"/>
              <a:t>, 2012. - 445, [1] с. ; 21 см. </a:t>
            </a:r>
            <a:r>
              <a:rPr lang="ru-RU" sz="1600" dirty="0" smtClean="0"/>
              <a:t>- (</a:t>
            </a:r>
            <a:r>
              <a:rPr lang="ru-RU" sz="1600" dirty="0"/>
              <a:t>Новые герои. Наш человек в параллельном мире)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57488" y="2928934"/>
            <a:ext cx="600079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Получив в наследство от дальнего родственника ветхий дом, Илья Князев, бывший боец спецназа, собирался вести тихую, незаметную жизнь. Его девушку убила наркоманка – дочь местного олигарха. </a:t>
            </a:r>
            <a:r>
              <a:rPr lang="ru-RU" dirty="0" smtClean="0"/>
              <a:t>Суд дал </a:t>
            </a:r>
            <a:r>
              <a:rPr lang="ru-RU" dirty="0"/>
              <a:t>убийце два года условно. Илье не осталось ничего другого, как тосковать по своей Светке. Он и не догадывался, что лекарство от тоски находится в запечатанном конверте. И что совсем рядом – проход в другой мир! Князев очертя голову бросился в новую жизнь, где ему на полную катушку пришлось применить все свои специальные навыки, знания и боевой опыт. </a:t>
            </a:r>
          </a:p>
        </p:txBody>
      </p:sp>
    </p:spTree>
  </p:cSld>
  <p:clrMapOvr>
    <a:masterClrMapping/>
  </p:clrMapOvr>
  <p:transition advTm="14969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428604"/>
            <a:ext cx="80010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3" name="Picture 1" descr="D:\Мои документы\Мои рисунки\кот,куклы,Жжёнов 22.03.2015г\кот,куклы,Жжёнов 22.03.2015г. 066.jpg"/>
          <p:cNvPicPr>
            <a:picLocks noChangeAspect="1" noChangeArrowheads="1"/>
          </p:cNvPicPr>
          <p:nvPr/>
        </p:nvPicPr>
        <p:blipFill>
          <a:blip r:embed="rId2" cstate="print"/>
          <a:srcRect l="6013" t="3308" r="54299" b="9049"/>
          <a:stretch>
            <a:fillRect/>
          </a:stretch>
        </p:blipFill>
        <p:spPr bwMode="auto">
          <a:xfrm>
            <a:off x="214282" y="1785926"/>
            <a:ext cx="2357454" cy="378621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000364" y="1643050"/>
            <a:ext cx="58579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/>
              <a:t>Калашников, </a:t>
            </a:r>
            <a:r>
              <a:rPr lang="ru-RU" sz="1600" b="1" dirty="0" smtClean="0"/>
              <a:t>С.</a:t>
            </a:r>
            <a:endParaRPr lang="ru-RU" sz="1600" b="1" dirty="0"/>
          </a:p>
          <a:p>
            <a:pPr algn="just"/>
            <a:r>
              <a:rPr lang="ru-RU" sz="1600" dirty="0"/>
              <a:t>   Четвертая дочь </a:t>
            </a:r>
            <a:r>
              <a:rPr lang="ru-RU" sz="1600" dirty="0" smtClean="0"/>
              <a:t>императора:</a:t>
            </a:r>
            <a:r>
              <a:rPr lang="en-US" sz="1600" dirty="0" smtClean="0"/>
              <a:t>[</a:t>
            </a:r>
            <a:r>
              <a:rPr lang="ru-RU" sz="1600" dirty="0" smtClean="0"/>
              <a:t>фантастический роман</a:t>
            </a:r>
            <a:r>
              <a:rPr lang="en-US" sz="1600" dirty="0" smtClean="0"/>
              <a:t>]</a:t>
            </a:r>
            <a:r>
              <a:rPr lang="ru-RU" sz="1600" dirty="0" smtClean="0"/>
              <a:t> </a:t>
            </a:r>
            <a:r>
              <a:rPr lang="ru-RU" sz="1600" dirty="0"/>
              <a:t>/ Сергей Калашников</a:t>
            </a:r>
            <a:r>
              <a:rPr lang="ru-RU" sz="1600" dirty="0" smtClean="0"/>
              <a:t>. – М. </a:t>
            </a:r>
            <a:r>
              <a:rPr lang="ru-RU" sz="1600" dirty="0"/>
              <a:t>: </a:t>
            </a:r>
            <a:r>
              <a:rPr lang="ru-RU" sz="1600" dirty="0" err="1"/>
              <a:t>Эксмо</a:t>
            </a:r>
            <a:r>
              <a:rPr lang="ru-RU" sz="1600" dirty="0"/>
              <a:t>, 2010. - 477, [1] с. ; 21 см. </a:t>
            </a:r>
            <a:r>
              <a:rPr lang="ru-RU" sz="1600" dirty="0" smtClean="0"/>
              <a:t>- (</a:t>
            </a:r>
            <a:r>
              <a:rPr lang="ru-RU" sz="1600" dirty="0"/>
              <a:t>Новые герои. Наш человек в параллельном мире</a:t>
            </a:r>
            <a:r>
              <a:rPr lang="ru-RU" dirty="0"/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14612" y="2786058"/>
            <a:ext cx="607223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В </a:t>
            </a:r>
            <a:r>
              <a:rPr lang="ru-RU" dirty="0"/>
              <a:t>городском парке студент Георгий </a:t>
            </a:r>
            <a:r>
              <a:rPr lang="ru-RU" dirty="0" err="1"/>
              <a:t>Куксин</a:t>
            </a:r>
            <a:r>
              <a:rPr lang="ru-RU" dirty="0"/>
              <a:t> </a:t>
            </a:r>
            <a:r>
              <a:rPr lang="ru-RU" dirty="0" smtClean="0"/>
              <a:t>заблудился.  И очутился </a:t>
            </a:r>
            <a:r>
              <a:rPr lang="ru-RU" dirty="0"/>
              <a:t>в </a:t>
            </a:r>
            <a:r>
              <a:rPr lang="ru-RU" dirty="0" err="1"/>
              <a:t>Посейдонии</a:t>
            </a:r>
            <a:r>
              <a:rPr lang="ru-RU" dirty="0"/>
              <a:t>. В параллельном мире. В котором совсем нет электричества, потому что неправильная физика. Зато там есть неправильная Империя, неправильный император (и такая же монаршая семейка), неправильный порядок, больше похожий на коммунизм, и неправильная война, в которой </a:t>
            </a:r>
            <a:r>
              <a:rPr lang="ru-RU" dirty="0" err="1"/>
              <a:t>Куксе</a:t>
            </a:r>
            <a:r>
              <a:rPr lang="ru-RU" dirty="0"/>
              <a:t>, как обзовут </a:t>
            </a:r>
            <a:r>
              <a:rPr lang="ru-RU" dirty="0" err="1"/>
              <a:t>Гошку</a:t>
            </a:r>
            <a:r>
              <a:rPr lang="ru-RU" dirty="0"/>
              <a:t> на флоте, предстоит стать неправильным героем... И кто сказал, что все это ему не понравится? С самой первой минуты и с самой первой встречи. И кажется, на всю оставшуюся жизнь...</a:t>
            </a:r>
          </a:p>
        </p:txBody>
      </p:sp>
    </p:spTree>
  </p:cSld>
  <p:clrMapOvr>
    <a:masterClrMapping/>
  </p:clrMapOvr>
  <p:transition advTm="15156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428604"/>
            <a:ext cx="78581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6146" name="Picture 2" descr="D:\Мои документы\Мои рисунки\кот,куклы,Жжёнов 22.03.2015г\кот,куклы,Жжёнов 22.03.2015г. 067.jpg"/>
          <p:cNvPicPr>
            <a:picLocks noChangeAspect="1" noChangeArrowheads="1"/>
          </p:cNvPicPr>
          <p:nvPr/>
        </p:nvPicPr>
        <p:blipFill>
          <a:blip r:embed="rId2" cstate="print"/>
          <a:srcRect l="50271" t="2314" r="5231" b="3427"/>
          <a:stretch>
            <a:fillRect/>
          </a:stretch>
        </p:blipFill>
        <p:spPr bwMode="auto">
          <a:xfrm>
            <a:off x="285720" y="1643050"/>
            <a:ext cx="2643206" cy="407196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71802" y="1500174"/>
            <a:ext cx="59293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/>
              <a:t>Каташов</a:t>
            </a:r>
            <a:r>
              <a:rPr lang="ru-RU" sz="1600" b="1" dirty="0"/>
              <a:t>, </a:t>
            </a:r>
            <a:r>
              <a:rPr lang="ru-RU" sz="1600" b="1" dirty="0" smtClean="0"/>
              <a:t>П.С.</a:t>
            </a:r>
            <a:endParaRPr lang="ru-RU" sz="1600" b="1" dirty="0"/>
          </a:p>
          <a:p>
            <a:r>
              <a:rPr lang="ru-RU" sz="1600" dirty="0"/>
              <a:t>   Магия трех </a:t>
            </a:r>
            <a:r>
              <a:rPr lang="ru-RU" sz="1600" dirty="0" smtClean="0"/>
              <a:t>мечей: </a:t>
            </a:r>
            <a:r>
              <a:rPr lang="en-US" sz="1600" dirty="0" smtClean="0"/>
              <a:t>[</a:t>
            </a:r>
            <a:r>
              <a:rPr lang="ru-RU" sz="1600" dirty="0" smtClean="0"/>
              <a:t>фантастический роман</a:t>
            </a:r>
            <a:r>
              <a:rPr lang="en-US" sz="1600" dirty="0" smtClean="0"/>
              <a:t>]</a:t>
            </a:r>
            <a:r>
              <a:rPr lang="ru-RU" sz="1600" dirty="0" smtClean="0"/>
              <a:t> </a:t>
            </a:r>
            <a:r>
              <a:rPr lang="ru-RU" sz="1600" dirty="0"/>
              <a:t>/ Павел </a:t>
            </a:r>
            <a:r>
              <a:rPr lang="ru-RU" sz="1600" dirty="0" err="1"/>
              <a:t>Каташов</a:t>
            </a:r>
            <a:r>
              <a:rPr lang="ru-RU" sz="1600" dirty="0"/>
              <a:t>. </a:t>
            </a:r>
            <a:r>
              <a:rPr lang="ru-RU" sz="1600" dirty="0" smtClean="0"/>
              <a:t>– М. </a:t>
            </a:r>
            <a:r>
              <a:rPr lang="ru-RU" sz="1600" dirty="0"/>
              <a:t>:</a:t>
            </a:r>
            <a:r>
              <a:rPr lang="ru-RU" sz="1600" dirty="0" err="1" smtClean="0"/>
              <a:t>Эксмо</a:t>
            </a:r>
            <a:r>
              <a:rPr lang="ru-RU" sz="1600" dirty="0" smtClean="0"/>
              <a:t>, 2012</a:t>
            </a:r>
            <a:r>
              <a:rPr lang="ru-RU" sz="1600" dirty="0"/>
              <a:t>. - 348, [2] с. ; 21 см. - (</a:t>
            </a:r>
            <a:r>
              <a:rPr lang="ru-RU" sz="1600" dirty="0" smtClean="0"/>
              <a:t>Новые герои</a:t>
            </a:r>
            <a:r>
              <a:rPr lang="ru-RU" sz="1600" dirty="0"/>
              <a:t>.</a:t>
            </a:r>
            <a:r>
              <a:rPr lang="ru-RU" sz="1600" dirty="0" smtClean="0"/>
              <a:t> Наш </a:t>
            </a:r>
            <a:r>
              <a:rPr lang="ru-RU" sz="1600" dirty="0"/>
              <a:t>человек в </a:t>
            </a:r>
            <a:r>
              <a:rPr lang="ru-RU" sz="1600" dirty="0" smtClean="0"/>
              <a:t>мире магии</a:t>
            </a:r>
            <a:r>
              <a:rPr lang="ru-RU" sz="1600" dirty="0"/>
              <a:t>)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71802" y="2571744"/>
            <a:ext cx="578647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Это </a:t>
            </a:r>
            <a:r>
              <a:rPr lang="ru-RU" dirty="0"/>
              <a:t>мир, где власть магов никто не осмеливается оспорить. Мир, где маги в древние времена победили инквизиторов. Мир, где люди верят в различных богов, но боги не спешат нисходить к их мольбам. Мир, который называется Ринк.</a:t>
            </a:r>
          </a:p>
          <a:p>
            <a:pPr algn="just"/>
            <a:r>
              <a:rPr lang="ru-RU" dirty="0"/>
              <a:t>Именно сюда неведомая сила забрасывает бывшего студента химфака Кондрата, гоблина-шамана и </a:t>
            </a:r>
            <a:r>
              <a:rPr lang="ru-RU" dirty="0" err="1"/>
              <a:t>эльфийскую</a:t>
            </a:r>
            <a:r>
              <a:rPr lang="ru-RU" dirty="0"/>
              <a:t> принцессу. Чтобы узнать, кто властной рукой вмешался в их судьбы, и завоевать свое место в этом мире, пришельцы должны найти три магических меча – Стеклянный, Оловянный и Деревянный, а затем уничтожить непобедимого некроманта </a:t>
            </a:r>
            <a:r>
              <a:rPr lang="ru-RU" dirty="0" err="1"/>
              <a:t>Миграбяна</a:t>
            </a:r>
            <a:r>
              <a:rPr lang="ru-RU" dirty="0"/>
              <a:t>…</a:t>
            </a:r>
          </a:p>
        </p:txBody>
      </p:sp>
    </p:spTree>
  </p:cSld>
  <p:clrMapOvr>
    <a:masterClrMapping/>
  </p:clrMapOvr>
  <p:transition advTm="15375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85728"/>
            <a:ext cx="8429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5121" name="Picture 1" descr="D:\Мои документы\Мои рисунки\кот,куклы,Жжёнов 22.03.2015г\кот,куклы,Жжёнов 22.03.2015г. 067.jpg"/>
          <p:cNvPicPr>
            <a:picLocks noChangeAspect="1" noChangeArrowheads="1"/>
          </p:cNvPicPr>
          <p:nvPr/>
        </p:nvPicPr>
        <p:blipFill>
          <a:blip r:embed="rId2" cstate="print"/>
          <a:srcRect l="4525" t="1637" r="53796" b="3393"/>
          <a:stretch>
            <a:fillRect/>
          </a:stretch>
        </p:blipFill>
        <p:spPr bwMode="auto">
          <a:xfrm>
            <a:off x="285720" y="1357298"/>
            <a:ext cx="2500330" cy="414340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071802" y="1428736"/>
            <a:ext cx="55721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Павлищева, </a:t>
            </a:r>
            <a:r>
              <a:rPr lang="ru-RU" sz="1600" b="1" dirty="0" smtClean="0"/>
              <a:t>Н.П.</a:t>
            </a:r>
            <a:endParaRPr lang="ru-RU" sz="1600" b="1" dirty="0"/>
          </a:p>
          <a:p>
            <a:pPr algn="just"/>
            <a:r>
              <a:rPr lang="ru-RU" sz="1600" dirty="0"/>
              <a:t>   Колыбель времени : [фантастический роман] </a:t>
            </a:r>
            <a:r>
              <a:rPr lang="ru-RU" sz="1600" dirty="0" smtClean="0"/>
              <a:t>/ Наталья </a:t>
            </a:r>
            <a:r>
              <a:rPr lang="ru-RU" sz="1600" dirty="0"/>
              <a:t>Павлищева. </a:t>
            </a:r>
            <a:r>
              <a:rPr lang="ru-RU" sz="1600" dirty="0" smtClean="0"/>
              <a:t>– М. </a:t>
            </a:r>
            <a:r>
              <a:rPr lang="ru-RU" sz="1600" dirty="0"/>
              <a:t>: </a:t>
            </a:r>
            <a:r>
              <a:rPr lang="ru-RU" sz="1600" dirty="0" err="1"/>
              <a:t>Эксмо</a:t>
            </a:r>
            <a:r>
              <a:rPr lang="ru-RU" sz="1600" dirty="0"/>
              <a:t>, 2012. - 412</a:t>
            </a:r>
            <a:r>
              <a:rPr lang="ru-RU" sz="1600" dirty="0" smtClean="0"/>
              <a:t>, [</a:t>
            </a:r>
            <a:r>
              <a:rPr lang="ru-RU" sz="1600" dirty="0"/>
              <a:t>2] с. ; 21 см. - (Новые герои. Наш человек </a:t>
            </a:r>
            <a:r>
              <a:rPr lang="ru-RU" sz="1600" dirty="0" smtClean="0"/>
              <a:t>в Средневековой </a:t>
            </a:r>
            <a:r>
              <a:rPr lang="ru-RU" sz="1600" dirty="0"/>
              <a:t>Англии).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364" y="2643182"/>
            <a:ext cx="57864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Поступая в медицинский вуз, наша современница по имени Екатерина и представить себе не могла, что практику будет проходить в далеком прошлом, в эпоху дворцовых тайн, шпаг, дуэлей и «проклятых королей»! Теперь ее рука качает колыбель времени. Ее миссия — хранить наш мир от враждебных сил, что пытаются сломать ход истории, уничтожая великих людей при рождении и в младенчестве, когда они особенно уязвимы. Ее спецгруппа — Скорая Помощь будущего, призванная спасать гениев Возрождения не только от смертельных болезней, но и от кинжала и яда наемных </a:t>
            </a:r>
            <a:r>
              <a:rPr lang="ru-RU" dirty="0" smtClean="0"/>
              <a:t>убийц.</a:t>
            </a:r>
            <a:endParaRPr lang="ru-RU" dirty="0"/>
          </a:p>
        </p:txBody>
      </p:sp>
    </p:spTree>
  </p:cSld>
  <p:clrMapOvr>
    <a:masterClrMapping/>
  </p:clrMapOvr>
  <p:transition advTm="1514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285728"/>
            <a:ext cx="81439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097" name="Picture 1" descr="D:\Мои документы\Мои рисунки\кот,куклы,Жжёнов 22.03.2015г\кот,куклы,Жжёнов 22.03.2015г. 068.jpg"/>
          <p:cNvPicPr>
            <a:picLocks noChangeAspect="1" noChangeArrowheads="1"/>
          </p:cNvPicPr>
          <p:nvPr/>
        </p:nvPicPr>
        <p:blipFill>
          <a:blip r:embed="rId2" cstate="print"/>
          <a:srcRect l="52917" t="1654" r="6193" b="4088"/>
          <a:stretch>
            <a:fillRect/>
          </a:stretch>
        </p:blipFill>
        <p:spPr bwMode="auto">
          <a:xfrm>
            <a:off x="285720" y="1571612"/>
            <a:ext cx="2428892" cy="407196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143240" y="1428736"/>
            <a:ext cx="52864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/>
              <a:t>Петров, </a:t>
            </a:r>
            <a:r>
              <a:rPr lang="ru-RU" sz="1600" b="1" dirty="0" smtClean="0"/>
              <a:t>И.И.</a:t>
            </a:r>
            <a:endParaRPr lang="ru-RU" sz="1600" b="1" dirty="0"/>
          </a:p>
          <a:p>
            <a:pPr algn="just"/>
            <a:r>
              <a:rPr lang="ru-RU" sz="1600" dirty="0"/>
              <a:t>   Повелитель войны : [фантастический роман] </a:t>
            </a:r>
            <a:r>
              <a:rPr lang="ru-RU" sz="1600" dirty="0" smtClean="0"/>
              <a:t>/ Иван </a:t>
            </a:r>
            <a:r>
              <a:rPr lang="ru-RU" sz="1600" dirty="0"/>
              <a:t>Петров. </a:t>
            </a:r>
            <a:r>
              <a:rPr lang="ru-RU" sz="1600" dirty="0" smtClean="0"/>
              <a:t>– М. </a:t>
            </a:r>
            <a:r>
              <a:rPr lang="ru-RU" sz="1600" dirty="0"/>
              <a:t>: </a:t>
            </a:r>
            <a:r>
              <a:rPr lang="ru-RU" sz="1600" dirty="0" err="1"/>
              <a:t>Эксмо</a:t>
            </a:r>
            <a:r>
              <a:rPr lang="ru-RU" sz="1600" dirty="0"/>
              <a:t>, 2012. - 445, [</a:t>
            </a:r>
            <a:r>
              <a:rPr lang="ru-RU" sz="1600" dirty="0" smtClean="0"/>
              <a:t>1] с</a:t>
            </a:r>
            <a:r>
              <a:rPr lang="ru-RU" sz="1600" dirty="0"/>
              <a:t>. ; 21 см. - (Новые герои. Наш человек </a:t>
            </a:r>
            <a:r>
              <a:rPr lang="ru-RU" sz="1600" dirty="0" smtClean="0"/>
              <a:t>- разрушитель </a:t>
            </a:r>
            <a:r>
              <a:rPr lang="ru-RU" sz="1600" dirty="0"/>
              <a:t>империи)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28926" y="2571744"/>
            <a:ext cx="592935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Бывший офицер-афганец, а ныне бизнесмен Сергей </a:t>
            </a:r>
            <a:r>
              <a:rPr lang="ru-RU" dirty="0" err="1"/>
              <a:t>Томчин</a:t>
            </a:r>
            <a:r>
              <a:rPr lang="ru-RU" dirty="0"/>
              <a:t> решил отдохнуть в компании старого армейского друга Юры и егеря дяди Коли, которого когда-то спас от бандитов. Карельские леса, озера, рыбалка – что может быть лучше? Но, решив прогуляться перед сном, трое друзей неожиданно для себя заблудились. Пришлось ночевать под открытым небом. А утром выяснилось, что они очутились… в степи! И даже немалый боевой опыт Сергея оказался бесполезным, когда на них навалились низкорослые, странно одетые люди, вооруженные ножами. Ни Юра, ни дядя Коля не сумели выжить, но </a:t>
            </a:r>
            <a:r>
              <a:rPr lang="ru-RU" dirty="0" err="1"/>
              <a:t>Томчину</a:t>
            </a:r>
            <a:r>
              <a:rPr lang="ru-RU" dirty="0"/>
              <a:t> некогда было горевать по погибшим друзьям. Ему предстоял долгий путь от бесправного раба в племени степняков до всемогущего Повелителя войны!</a:t>
            </a:r>
          </a:p>
        </p:txBody>
      </p:sp>
    </p:spTree>
  </p:cSld>
  <p:clrMapOvr>
    <a:masterClrMapping/>
  </p:clrMapOvr>
  <p:transition advTm="15281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357166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3" name="Picture 1" descr="D:\Мои документы\Мои рисунки\кот,куклы,Жжёнов 22.03.2015г\кот,куклы,Жжёнов 22.03.2015г. 068.jpg"/>
          <p:cNvPicPr>
            <a:picLocks noChangeAspect="1" noChangeArrowheads="1"/>
          </p:cNvPicPr>
          <p:nvPr/>
        </p:nvPicPr>
        <p:blipFill>
          <a:blip r:embed="rId2" cstate="print"/>
          <a:srcRect l="3608" r="55502" b="4088"/>
          <a:stretch>
            <a:fillRect/>
          </a:stretch>
        </p:blipFill>
        <p:spPr bwMode="auto">
          <a:xfrm>
            <a:off x="500034" y="1714488"/>
            <a:ext cx="2428892" cy="414340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000364" y="1571612"/>
            <a:ext cx="61436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Прусаков, </a:t>
            </a:r>
            <a:r>
              <a:rPr lang="ru-RU" sz="1600" b="1" dirty="0" smtClean="0"/>
              <a:t>А.А.</a:t>
            </a:r>
            <a:endParaRPr lang="ru-RU" sz="1600" b="1" dirty="0"/>
          </a:p>
          <a:p>
            <a:r>
              <a:rPr lang="ru-RU" sz="1600" dirty="0"/>
              <a:t>   </a:t>
            </a:r>
            <a:r>
              <a:rPr lang="ru-RU" sz="1600" dirty="0" smtClean="0"/>
              <a:t>Я- утопленник </a:t>
            </a:r>
            <a:r>
              <a:rPr lang="ru-RU" sz="1600" dirty="0"/>
              <a:t>: [фантастический роман] / </a:t>
            </a:r>
            <a:r>
              <a:rPr lang="ru-RU" sz="1600" dirty="0" smtClean="0"/>
              <a:t>Андрей Прусаков</a:t>
            </a:r>
            <a:r>
              <a:rPr lang="ru-RU" sz="1600" dirty="0"/>
              <a:t>. </a:t>
            </a:r>
            <a:r>
              <a:rPr lang="ru-RU" sz="1600" dirty="0" smtClean="0"/>
              <a:t>– М. </a:t>
            </a:r>
            <a:r>
              <a:rPr lang="ru-RU" sz="1600" dirty="0"/>
              <a:t>: </a:t>
            </a:r>
            <a:r>
              <a:rPr lang="ru-RU" sz="1600" dirty="0" err="1"/>
              <a:t>Эксмо</a:t>
            </a:r>
            <a:r>
              <a:rPr lang="ru-RU" sz="1600" dirty="0"/>
              <a:t>, 2012. - 445, [1] с. </a:t>
            </a:r>
            <a:r>
              <a:rPr lang="ru-RU" sz="1600" dirty="0" smtClean="0"/>
              <a:t>; 21 </a:t>
            </a:r>
            <a:r>
              <a:rPr lang="ru-RU" sz="1600" dirty="0"/>
              <a:t>см. - (Новые герои. Наш человек в </a:t>
            </a:r>
            <a:r>
              <a:rPr lang="ru-RU" sz="1600" dirty="0" smtClean="0"/>
              <a:t>потустороннем мире</a:t>
            </a:r>
            <a:r>
              <a:rPr lang="ru-RU" sz="1600" dirty="0"/>
              <a:t>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14678" y="2928934"/>
            <a:ext cx="55721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Роман Андрея Прусакова «Я — утопленник» относится к жанру городского </a:t>
            </a:r>
            <a:r>
              <a:rPr lang="ru-RU" dirty="0" err="1"/>
              <a:t>фэнтези</a:t>
            </a:r>
            <a:r>
              <a:rPr lang="ru-RU" dirty="0"/>
              <a:t>, где главным героем наряду с человеком становится город. Северная Пальмира показана с того ракурса, с которого её рассматривают нечасто. Мы больше привыкли к традиционным мрачным трущобам Достоевского, нежели к подробному описанию Питера как «русской Венеции». Прусаков восполняет этот пробел, словно гид, водя нас по питерским рекам, речушкам и каналам.</a:t>
            </a:r>
          </a:p>
        </p:txBody>
      </p:sp>
    </p:spTree>
  </p:cSld>
  <p:clrMapOvr>
    <a:masterClrMapping/>
  </p:clrMapOvr>
  <p:transition advTm="15187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D:\Мои документы\Мои рисунки\кот,куклы,Жжёнов 22.03.2015г\кот,куклы,Жжёнов 22.03.2015г. 069.jpg"/>
          <p:cNvPicPr>
            <a:picLocks noChangeAspect="1" noChangeArrowheads="1"/>
          </p:cNvPicPr>
          <p:nvPr/>
        </p:nvPicPr>
        <p:blipFill>
          <a:blip r:embed="rId2" cstate="print"/>
          <a:srcRect l="56525" t="3307" r="4990" b="2434"/>
          <a:stretch>
            <a:fillRect/>
          </a:stretch>
        </p:blipFill>
        <p:spPr bwMode="auto">
          <a:xfrm>
            <a:off x="285720" y="1571612"/>
            <a:ext cx="2286016" cy="407196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42910" y="428604"/>
            <a:ext cx="80010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857488" y="1643050"/>
            <a:ext cx="6000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Холкин, </a:t>
            </a:r>
            <a:r>
              <a:rPr lang="ru-RU" sz="1600" b="1" dirty="0" smtClean="0"/>
              <a:t>В.</a:t>
            </a:r>
            <a:endParaRPr lang="ru-RU" sz="1600" b="1" dirty="0"/>
          </a:p>
          <a:p>
            <a:r>
              <a:rPr lang="ru-RU" sz="1600" dirty="0"/>
              <a:t>   Сточное время : [фантастический роман] </a:t>
            </a:r>
            <a:r>
              <a:rPr lang="ru-RU" sz="1600" dirty="0" smtClean="0"/>
              <a:t>/ Владимир </a:t>
            </a:r>
            <a:r>
              <a:rPr lang="ru-RU" sz="1600" dirty="0"/>
              <a:t>Холкин. </a:t>
            </a:r>
            <a:r>
              <a:rPr lang="ru-RU" sz="1600" dirty="0" smtClean="0"/>
              <a:t>– М. </a:t>
            </a:r>
            <a:r>
              <a:rPr lang="ru-RU" sz="1600" dirty="0"/>
              <a:t>: </a:t>
            </a:r>
            <a:r>
              <a:rPr lang="ru-RU" sz="1600" dirty="0" err="1"/>
              <a:t>Эксмо</a:t>
            </a:r>
            <a:r>
              <a:rPr lang="ru-RU" sz="1600" dirty="0"/>
              <a:t>, 2012. - 348</a:t>
            </a:r>
            <a:r>
              <a:rPr lang="ru-RU" sz="1600" dirty="0" smtClean="0"/>
              <a:t>, [</a:t>
            </a:r>
            <a:r>
              <a:rPr lang="ru-RU" sz="1600" dirty="0"/>
              <a:t>2] с. ; 21 см. - (Новые герои. Наш человек </a:t>
            </a:r>
            <a:r>
              <a:rPr lang="ru-RU" sz="1600" dirty="0" smtClean="0"/>
              <a:t>в параллельном </a:t>
            </a:r>
            <a:r>
              <a:rPr lang="ru-RU" sz="1600" dirty="0"/>
              <a:t>мире).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57488" y="2857496"/>
            <a:ext cx="60007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ru-RU" dirty="0" smtClean="0"/>
              <a:t>Егор - </a:t>
            </a:r>
            <a:r>
              <a:rPr lang="ru-RU" dirty="0"/>
              <a:t>обычный российский парень, житель провинциального </a:t>
            </a:r>
            <a:r>
              <a:rPr lang="ru-RU" dirty="0" err="1" smtClean="0"/>
              <a:t>Чернодольска</a:t>
            </a:r>
            <a:r>
              <a:rPr lang="ru-RU" dirty="0" smtClean="0"/>
              <a:t>. Благодаря </a:t>
            </a:r>
            <a:r>
              <a:rPr lang="ru-RU" dirty="0"/>
              <a:t>врожденным </a:t>
            </a:r>
            <a:r>
              <a:rPr lang="ru-RU" dirty="0" smtClean="0"/>
              <a:t>способностям, он - </a:t>
            </a:r>
            <a:r>
              <a:rPr lang="ru-RU" dirty="0"/>
              <a:t>единственный из людей знает, как попасть на поезд, курсирующий между параллельными мирами. Этот поезд, как и другие, останавливается на станциях, но люди его не замечают. </a:t>
            </a:r>
            <a:r>
              <a:rPr lang="ru-RU" dirty="0" smtClean="0"/>
              <a:t>Потому </a:t>
            </a:r>
            <a:r>
              <a:rPr lang="ru-RU" dirty="0"/>
              <a:t>что по вокзалу бродит охотник, отстреливающий безбилетников. Егор давно научился его обманывать, ему и без охотника хватает проблем. Ведь история в параллельных реальностях развивалась по-разному. </a:t>
            </a:r>
          </a:p>
        </p:txBody>
      </p:sp>
    </p:spTree>
  </p:cSld>
  <p:clrMapOvr>
    <a:masterClrMapping/>
  </p:clrMapOvr>
  <p:transition advTm="15078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Мои документы\Мои рисунки\кот,куклы,Жжёнов 22.03.2015г\кот,куклы,Жжёнов 22.03.2015г. 069.jpg"/>
          <p:cNvPicPr>
            <a:picLocks noChangeAspect="1" noChangeArrowheads="1"/>
          </p:cNvPicPr>
          <p:nvPr/>
        </p:nvPicPr>
        <p:blipFill>
          <a:blip r:embed="rId2" cstate="print"/>
          <a:srcRect l="2488" t="5130" r="57711" b="2517"/>
          <a:stretch>
            <a:fillRect/>
          </a:stretch>
        </p:blipFill>
        <p:spPr bwMode="auto">
          <a:xfrm>
            <a:off x="285720" y="1571612"/>
            <a:ext cx="2286016" cy="385765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00034" y="285728"/>
            <a:ext cx="81439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857488" y="1428736"/>
            <a:ext cx="6000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/>
              <a:t>Языков, </a:t>
            </a:r>
            <a:r>
              <a:rPr lang="ru-RU" sz="1600" b="1" dirty="0" smtClean="0"/>
              <a:t>О. В.</a:t>
            </a:r>
            <a:endParaRPr lang="ru-RU" sz="1600" b="1" dirty="0"/>
          </a:p>
          <a:p>
            <a:pPr algn="just"/>
            <a:r>
              <a:rPr lang="ru-RU" sz="1600" dirty="0"/>
              <a:t>   </a:t>
            </a:r>
            <a:r>
              <a:rPr lang="ru-RU" sz="1600" dirty="0" err="1"/>
              <a:t>Турпоездка</a:t>
            </a:r>
            <a:r>
              <a:rPr lang="ru-RU" sz="1600" dirty="0"/>
              <a:t> "</a:t>
            </a:r>
            <a:r>
              <a:rPr lang="ru-RU" sz="1600" dirty="0" err="1"/>
              <a:t>All</a:t>
            </a:r>
            <a:r>
              <a:rPr lang="ru-RU" sz="1600" dirty="0"/>
              <a:t> </a:t>
            </a:r>
            <a:r>
              <a:rPr lang="ru-RU" sz="1600" dirty="0" err="1"/>
              <a:t>Inclusive</a:t>
            </a:r>
            <a:r>
              <a:rPr lang="ru-RU" sz="1600" dirty="0"/>
              <a:t>" : [</a:t>
            </a:r>
            <a:r>
              <a:rPr lang="ru-RU" sz="1600" dirty="0" smtClean="0"/>
              <a:t>фантастический роман</a:t>
            </a:r>
            <a:r>
              <a:rPr lang="ru-RU" sz="1600" dirty="0"/>
              <a:t>] / Олег Языков. </a:t>
            </a:r>
            <a:r>
              <a:rPr lang="ru-RU" sz="1600" dirty="0" smtClean="0"/>
              <a:t>– М. </a:t>
            </a:r>
            <a:r>
              <a:rPr lang="ru-RU" sz="1600" dirty="0"/>
              <a:t>: </a:t>
            </a:r>
            <a:r>
              <a:rPr lang="ru-RU" sz="1600" dirty="0" err="1"/>
              <a:t>Эксмо</a:t>
            </a:r>
            <a:r>
              <a:rPr lang="ru-RU" sz="1600" dirty="0"/>
              <a:t>, 2012. </a:t>
            </a:r>
            <a:r>
              <a:rPr lang="ru-RU" sz="1600" dirty="0" smtClean="0"/>
              <a:t>- 445</a:t>
            </a:r>
            <a:r>
              <a:rPr lang="ru-RU" sz="1600" dirty="0"/>
              <a:t>, [1] с. ; 21 см. - (Новые герои. Наш человек </a:t>
            </a:r>
            <a:r>
              <a:rPr lang="ru-RU" sz="1600" dirty="0" smtClean="0"/>
              <a:t>в параллельном </a:t>
            </a:r>
            <a:r>
              <a:rPr lang="ru-RU" sz="1600" dirty="0"/>
              <a:t>мире).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86050" y="2571744"/>
            <a:ext cx="62151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Простой россиянин, отнюдь не супермен, не офицер ГРУ в отставке и даже не мастер спорта по карате, отправился с друзьями на утиную охоту. И угораздило же его пальнуть дробью по </a:t>
            </a:r>
            <a:r>
              <a:rPr lang="ru-RU" dirty="0" err="1"/>
              <a:t>хронокапсуле</a:t>
            </a:r>
            <a:r>
              <a:rPr lang="ru-RU" dirty="0"/>
              <a:t>! Яркая вспышка, потеря сознания и… пробуждение в теле </a:t>
            </a:r>
            <a:r>
              <a:rPr lang="ru-RU" dirty="0" err="1"/>
              <a:t>Онто</a:t>
            </a:r>
            <a:r>
              <a:rPr lang="ru-RU" dirty="0"/>
              <a:t> ля </a:t>
            </a:r>
            <a:r>
              <a:rPr lang="ru-RU" dirty="0" err="1"/>
              <a:t>Регана</a:t>
            </a:r>
            <a:r>
              <a:rPr lang="ru-RU" dirty="0"/>
              <a:t>, юного баронета, отпрыска древнего рода, обитающего в причудливом мире Матери, планеты, во всем похожей на Землю. Во всем, кроме одного – на ней до сих пор царит натуральное Средневековье! Что оставалось новоявленному барону? Обучаться благородному искусству боя на мечах во что бы то ни стало. Но одно дело – тренироваться со своим учителем, старым воином Гурдом, другое дело – насмерть биться с настоящим врагом</a:t>
            </a:r>
            <a:r>
              <a:rPr lang="ru-RU" dirty="0" smtClean="0"/>
              <a:t>! </a:t>
            </a:r>
            <a:r>
              <a:rPr lang="ru-RU" dirty="0"/>
              <a:t>Таковы условия «</a:t>
            </a:r>
            <a:r>
              <a:rPr lang="ru-RU" dirty="0" err="1"/>
              <a:t>турпоездки</a:t>
            </a:r>
            <a:r>
              <a:rPr lang="ru-RU" dirty="0"/>
              <a:t>», в которую все </a:t>
            </a:r>
            <a:r>
              <a:rPr lang="ru-RU" dirty="0" smtClean="0"/>
              <a:t>включено.</a:t>
            </a:r>
            <a:endParaRPr lang="ru-RU" dirty="0"/>
          </a:p>
        </p:txBody>
      </p:sp>
    </p:spTree>
  </p:cSld>
  <p:clrMapOvr>
    <a:masterClrMapping/>
  </p:clrMapOvr>
  <p:transition advTm="14969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357166"/>
            <a:ext cx="8215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142984"/>
            <a:ext cx="785818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Контактная информация: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347932 Ростовская область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г. Таганрог, ул. Мариупольское шоссе, 25/1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(8634)33-33-13</a:t>
            </a:r>
            <a:endParaRPr lang="en-US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F12@taglib.ru</a:t>
            </a: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Составитель :Ведущий библиотекарь </a:t>
            </a:r>
            <a:r>
              <a:rPr lang="ru-RU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Тюпова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Т. В. 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БИЦ- филиал №12 МБУК ЦБС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D:\Мои документы\Мои рисунки\A9D6U2QCAUY9ARGCA5TIM7ZCAVFMH8FCAGGZWQ0CAEFOVICCAUYRYFDCAOR3V93CATKM522CAVY62RNCAIEDVA0CAG1BYWNCA7IZBNJCADQHP2JCAQJ0IEDCAAUKUMECAGPU0LACA4PXS99CAJZH6F7CAHVSIA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3286124"/>
            <a:ext cx="285752" cy="285752"/>
          </a:xfrm>
          <a:prstGeom prst="rect">
            <a:avLst/>
          </a:prstGeom>
          <a:noFill/>
        </p:spPr>
      </p:pic>
      <p:pic>
        <p:nvPicPr>
          <p:cNvPr id="5" name="Picture 3" descr="D:\Мои документы\Мои рисунки\AH5SAQPCASD3NYECAU2IF05CABU75EMCAWS1PN3CA921YJMCAH0TTMFCAQN4BJ3CA86AIU0CAMZYJNLCATPUTTMCA74S9U2CAX0WKAOCASBR18PCATORCIWCA94V7BXCAWEI22ZCAPR48G3CA79R3AHCA9KAB70.jpg"/>
          <p:cNvPicPr>
            <a:picLocks noChangeAspect="1" noChangeArrowheads="1"/>
          </p:cNvPicPr>
          <p:nvPr/>
        </p:nvPicPr>
        <p:blipFill>
          <a:blip r:embed="rId4" cstate="print"/>
          <a:srcRect l="14286" t="14286" r="14286" b="14286"/>
          <a:stretch>
            <a:fillRect/>
          </a:stretch>
        </p:blipFill>
        <p:spPr bwMode="auto">
          <a:xfrm>
            <a:off x="3428992" y="3643314"/>
            <a:ext cx="357190" cy="357190"/>
          </a:xfrm>
          <a:prstGeom prst="rect">
            <a:avLst/>
          </a:prstGeom>
          <a:noFill/>
        </p:spPr>
      </p:pic>
    </p:spTree>
  </p:cSld>
  <p:clrMapOvr>
    <a:masterClrMapping/>
  </p:clrMapOvr>
  <p:transition advTm="8047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114</TotalTime>
  <Words>1074</Words>
  <Application>Microsoft Office PowerPoint</Application>
  <PresentationFormat>Экран (4:3)</PresentationFormat>
  <Paragraphs>56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library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User1</dc:creator>
  <cp:lastModifiedBy>User1</cp:lastModifiedBy>
  <cp:revision>14</cp:revision>
  <dcterms:created xsi:type="dcterms:W3CDTF">2015-03-26T11:19:24Z</dcterms:created>
  <dcterms:modified xsi:type="dcterms:W3CDTF">2015-03-31T08:51:08Z</dcterms:modified>
</cp:coreProperties>
</file>