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58" r:id="rId9"/>
    <p:sldId id="266" r:id="rId10"/>
    <p:sldId id="259" r:id="rId11"/>
    <p:sldId id="261" r:id="rId12"/>
    <p:sldId id="262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13FF7-4FDC-4CF7-BCEA-8328490A2BE2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EC12A-7E4C-4DF6-840C-FAEC77FDD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EC12A-7E4C-4DF6-840C-FAEC77FDDC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video/search?filmId=y5bXtt84UXI&amp;text=%D0%BA%D0%B0%D0%B4%D0%B5%D1%80%20%D0%B8%D0%B7%20%D1%84%D0%B8%D0%BB%D1%8C%D0%BC%D0%B0%20%D0%BC%D0%B0%D1%82%D0%B5%D1%80%D0%B8%D0%BD%D1%81%D0%BA%D0%BE%D0%B5%20%D0%BF%D0%BE%D0%BB%D0%B5%20%D0%B2%D1%81%D1%82%25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yandex.ru/video/search?p=4&amp;filmId=x4gzoTJF8gE&amp;text=%D0%B4%D0%B5%D0%BC%D0%B5%D0%BD%D1%82%D1%8C%D0%B5%D0%B2%20%D0%B1%D0%B0%D0%BB%D0%BB%D0%B0%D0%B4%D0%B0%20%D0%BE%20%D0%BC%D0%B0%D1%82%D0%B5%D1%80%D0%B8&amp;path=wizard&amp;_=144717433382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yandex.ru/video/search?filmId=qOUU-Zz8gQI&amp;text=%D0%B5%D1%81%D0%B5%D0%BD%D0%B8%D0%BD%20%D0%BF%D0%B8%D1%81%D1%8C%D0%BC%D0%BE%20%D0%BA%20%D0%BC%D0%B0%D1%82%D0%B5%D1%80%D0%B8&amp;path=wizard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bunin.niv.ru/bunin/stihi/303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mailto:F12@taglib.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1772816"/>
            <a:ext cx="46085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Немеркнущий свет</a:t>
            </a:r>
          </a:p>
          <a:p>
            <a:pPr algn="ctr"/>
            <a:endParaRPr lang="ru-RU" sz="40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материнской любви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2" name="Picture 2" descr="http://www.beresta.by/wp-content/uploads/2015/10/52933644a103.jpg"/>
          <p:cNvPicPr>
            <a:picLocks noChangeAspect="1" noChangeArrowheads="1"/>
          </p:cNvPicPr>
          <p:nvPr/>
        </p:nvPicPr>
        <p:blipFill>
          <a:blip r:embed="rId2" cstate="print"/>
          <a:srcRect t="2362" r="2041"/>
          <a:stretch>
            <a:fillRect/>
          </a:stretch>
        </p:blipFill>
        <p:spPr bwMode="auto">
          <a:xfrm>
            <a:off x="251520" y="1196752"/>
            <a:ext cx="3672408" cy="47808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8864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836712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Мама… Самый дорогой и близкий человек. Она дала нам жизнь, подарила счастливое детство. Материнское сердце, как солнце, светит всегда и везде, согревая нас своим теплом. Она – наш лучший друг, мудрый советчик. Мама – наш ангел – хранитель.</a:t>
            </a:r>
          </a:p>
          <a:p>
            <a:pPr algn="just"/>
            <a:r>
              <a:rPr lang="ru-RU" dirty="0" smtClean="0"/>
              <a:t>   Именно поэтому образ матери становится одним из главных в произведениях русских  писателей и поэтов. </a:t>
            </a:r>
            <a:endParaRPr lang="ru-RU" dirty="0"/>
          </a:p>
        </p:txBody>
      </p:sp>
      <p:pic>
        <p:nvPicPr>
          <p:cNvPr id="9218" name="Picture 2" descr="http://www.turnbacktogod.com/wp-content/uploads/2010/01/Virgin-Mary-Wallpapers-1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924944"/>
            <a:ext cx="4104456" cy="32403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03648" y="260648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14" descr="http://img.labirint.ru/images/comments_pic/1332/0_0085c5e9a108d4667a79e8c49a55425a_1376137739.jpg"/>
          <p:cNvPicPr>
            <a:picLocks noChangeAspect="1" noChangeArrowheads="1"/>
          </p:cNvPicPr>
          <p:nvPr/>
        </p:nvPicPr>
        <p:blipFill>
          <a:blip r:embed="rId2" cstate="print"/>
          <a:srcRect b="6250"/>
          <a:stretch>
            <a:fillRect/>
          </a:stretch>
        </p:blipFill>
        <p:spPr bwMode="auto">
          <a:xfrm>
            <a:off x="179512" y="1052736"/>
            <a:ext cx="2088232" cy="32403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99792" y="836712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Аксаков, С. Т.</a:t>
            </a:r>
          </a:p>
          <a:p>
            <a:pPr algn="just"/>
            <a:r>
              <a:rPr lang="ru-RU" dirty="0" smtClean="0"/>
              <a:t>   Детские годы Багрова - внука  / С.Т</a:t>
            </a:r>
            <a:r>
              <a:rPr lang="ru-RU" dirty="0" smtClean="0"/>
              <a:t>. Аксаков </a:t>
            </a:r>
            <a:r>
              <a:rPr lang="ru-RU" dirty="0" smtClean="0"/>
              <a:t>Детские годы Багрова - внука. – М. , 2001 . - С.17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1997839"/>
            <a:ext cx="61206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«…Доктора и все окружающие давно осудили меня на смерть: доктора – по несомненным медицинским признакам, а окружающие – по несомненным дурным приметам, неосновательность и ложность которых сказались на мне весьма убедительно. Страданий матери моей описать невозможно, но восторженное присутствие духа и надежда спасти свое дитя никогда ее не оставлял…»</a:t>
            </a:r>
            <a:endParaRPr lang="ru-RU" dirty="0"/>
          </a:p>
        </p:txBody>
      </p:sp>
      <p:pic>
        <p:nvPicPr>
          <p:cNvPr id="6" name="Picture 2" descr="http://coollib.net/i/60/75460/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221088"/>
            <a:ext cx="3528392" cy="2438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2" descr="http://profilib.com/reader/81/08/b30881/003.jpg"/>
          <p:cNvPicPr>
            <a:picLocks noChangeAspect="1" noChangeArrowheads="1"/>
          </p:cNvPicPr>
          <p:nvPr/>
        </p:nvPicPr>
        <p:blipFill>
          <a:blip r:embed="rId2" cstate="print"/>
          <a:srcRect r="3619" b="3611"/>
          <a:stretch>
            <a:fillRect/>
          </a:stretch>
        </p:blipFill>
        <p:spPr bwMode="auto">
          <a:xfrm>
            <a:off x="251520" y="1052736"/>
            <a:ext cx="2304256" cy="36724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91880" y="980728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Гончаров, И. А.</a:t>
            </a:r>
          </a:p>
          <a:p>
            <a:pPr algn="just"/>
            <a:r>
              <a:rPr lang="ru-RU" dirty="0" smtClean="0"/>
              <a:t>   Обыкновенная история / И. А.Гончаров Обыкновенная история . - М., 1983. – С. 17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420888"/>
            <a:ext cx="61926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«… Матери не ожидают наград. Мать любит без толку и без разбору. Велики вы, славны, красивы, горды, переходит имя ваше из уст в уста, гремят ваши  дела по свету — голова старушки трясется от радости, она плачет, смеется и молится долго и жарко. А сынок, большею частью, и не думает поделиться славой с родительницею. Нищи ли вы духом и умом, отметила ли вас природа клеймом безобразия, точит ли жало недуга ваше сердце или тело , наконец  отталкивают вас от себя люди и нет вам места между ними — тем более места в сердце матери. Она сильнее прижимает к груди уродливое, неудавшееся чадо и молится еще долее и жарче.»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2" descr="E:\Новая папка\1.jpg"/>
          <p:cNvPicPr>
            <a:picLocks noChangeAspect="1" noChangeArrowheads="1"/>
          </p:cNvPicPr>
          <p:nvPr/>
        </p:nvPicPr>
        <p:blipFill>
          <a:blip r:embed="rId3" cstate="print"/>
          <a:srcRect l="54930" t="9841" r="5310" b="7494"/>
          <a:stretch>
            <a:fillRect/>
          </a:stretch>
        </p:blipFill>
        <p:spPr bwMode="auto">
          <a:xfrm>
            <a:off x="323528" y="1124744"/>
            <a:ext cx="1872208" cy="29523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27784" y="620688"/>
            <a:ext cx="61206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Некрасов, Н. А.</a:t>
            </a:r>
          </a:p>
          <a:p>
            <a:pPr algn="just"/>
            <a:r>
              <a:rPr lang="ru-RU" dirty="0" smtClean="0"/>
              <a:t>  Мать / Н.А . Некрасов  Избранные произведения. - М., 2003. -  С.153</a:t>
            </a:r>
          </a:p>
          <a:p>
            <a:pPr algn="just"/>
            <a:r>
              <a:rPr lang="ru-RU" b="1" dirty="0" smtClean="0"/>
              <a:t>Некрасов, Н. А.</a:t>
            </a:r>
          </a:p>
          <a:p>
            <a:pPr algn="just"/>
            <a:r>
              <a:rPr lang="ru-RU" dirty="0" smtClean="0"/>
              <a:t>  « В полном разгаре страда деревенская…» / Н. А.  Некрасов  Избранные произведения. - М., 2003. – С.140 -141</a:t>
            </a:r>
          </a:p>
          <a:p>
            <a:pPr algn="just"/>
            <a:r>
              <a:rPr lang="ru-RU" b="1" dirty="0" smtClean="0"/>
              <a:t>Некрасов, В.А </a:t>
            </a:r>
          </a:p>
          <a:p>
            <a:pPr algn="just"/>
            <a:r>
              <a:rPr lang="ru-RU" dirty="0" err="1" smtClean="0"/>
              <a:t>Орина</a:t>
            </a:r>
            <a:r>
              <a:rPr lang="ru-RU" dirty="0" smtClean="0"/>
              <a:t> , мать солдатская / Н. А.  Некрасов  Избранные произведения. - М., 2003. – С.141 -144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</a:p>
          <a:p>
            <a:pPr algn="just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3718679"/>
            <a:ext cx="40324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«…И если я легко стряхнул с годами</a:t>
            </a:r>
            <a:br>
              <a:rPr lang="ru-RU" dirty="0" smtClean="0"/>
            </a:br>
            <a:r>
              <a:rPr lang="ru-RU" dirty="0" smtClean="0"/>
              <a:t>С души моей тлетворные следы</a:t>
            </a:r>
            <a:br>
              <a:rPr lang="ru-RU" dirty="0" smtClean="0"/>
            </a:br>
            <a:r>
              <a:rPr lang="ru-RU" dirty="0" smtClean="0"/>
              <a:t>Поправшей всё разумное ногами,</a:t>
            </a:r>
            <a:br>
              <a:rPr lang="ru-RU" dirty="0" smtClean="0"/>
            </a:br>
            <a:r>
              <a:rPr lang="ru-RU" dirty="0" smtClean="0"/>
              <a:t>Гордившейся невежеством среды,</a:t>
            </a:r>
            <a:br>
              <a:rPr lang="ru-RU" dirty="0" smtClean="0"/>
            </a:br>
            <a:r>
              <a:rPr lang="ru-RU" dirty="0" smtClean="0"/>
              <a:t>И если я наполнил жизнь борьбою</a:t>
            </a:r>
            <a:br>
              <a:rPr lang="ru-RU" dirty="0" smtClean="0"/>
            </a:br>
            <a:r>
              <a:rPr lang="ru-RU" dirty="0" smtClean="0"/>
              <a:t>За идеал добра и красоты,</a:t>
            </a:r>
            <a:br>
              <a:rPr lang="ru-RU" dirty="0" smtClean="0"/>
            </a:br>
            <a:r>
              <a:rPr lang="ru-RU" dirty="0" smtClean="0"/>
              <a:t>И носит песнь, слагаемая мною,</a:t>
            </a:r>
            <a:br>
              <a:rPr lang="ru-RU" dirty="0" smtClean="0"/>
            </a:br>
            <a:r>
              <a:rPr lang="ru-RU" dirty="0" smtClean="0"/>
              <a:t>Живой любви глубокие черты –</a:t>
            </a:r>
            <a:br>
              <a:rPr lang="ru-RU" dirty="0" smtClean="0"/>
            </a:br>
            <a:r>
              <a:rPr lang="ru-RU" dirty="0" smtClean="0"/>
              <a:t>О, мать моя, подвигнут я тобою!</a:t>
            </a:r>
            <a:br>
              <a:rPr lang="ru-RU" dirty="0" smtClean="0"/>
            </a:br>
            <a:r>
              <a:rPr lang="ru-RU" dirty="0" smtClean="0"/>
              <a:t>Во мне спасла живую душу ты!»</a:t>
            </a:r>
            <a:br>
              <a:rPr lang="ru-RU" dirty="0" smtClean="0"/>
            </a:br>
            <a:r>
              <a:rPr lang="ru-RU" dirty="0" smtClean="0"/>
              <a:t>                                 « Мать »</a:t>
            </a:r>
            <a:endParaRPr lang="ru-RU" dirty="0"/>
          </a:p>
        </p:txBody>
      </p:sp>
      <p:pic>
        <p:nvPicPr>
          <p:cNvPr id="6" name="Picture 2" descr="http://img0.liveinternet.ru/images/attach/c/3/76/174/76174934_large_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8875" y="3933056"/>
            <a:ext cx="2017542" cy="2758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2" descr="http://polistaj.ru/image/Small/multimedia/books_covers/1005850539.jpg"/>
          <p:cNvPicPr>
            <a:picLocks noChangeAspect="1" noChangeArrowheads="1"/>
          </p:cNvPicPr>
          <p:nvPr/>
        </p:nvPicPr>
        <p:blipFill>
          <a:blip r:embed="rId2" cstate="print"/>
          <a:srcRect l="7531" t="9720" r="1951" b="3881"/>
          <a:stretch>
            <a:fillRect/>
          </a:stretch>
        </p:blipFill>
        <p:spPr bwMode="auto">
          <a:xfrm>
            <a:off x="323528" y="1916832"/>
            <a:ext cx="2232248" cy="35630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59832" y="1124744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Толстой, Л. Н.</a:t>
            </a:r>
          </a:p>
          <a:p>
            <a:r>
              <a:rPr lang="ru-RU" dirty="0" smtClean="0"/>
              <a:t>   Анна Каренина /  Л.Н. Толстой Собрание сочинений ,</a:t>
            </a:r>
          </a:p>
          <a:p>
            <a:r>
              <a:rPr lang="ru-RU" dirty="0" smtClean="0"/>
              <a:t>Т.2  Анна Каренина. - М., 2007. – С. 117 -119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204864"/>
            <a:ext cx="60486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«Сережа! — повторила она над самым ухом ребенка.</a:t>
            </a:r>
            <a:br>
              <a:rPr lang="ru-RU" dirty="0" smtClean="0"/>
            </a:br>
            <a:r>
              <a:rPr lang="ru-RU" dirty="0" smtClean="0"/>
              <a:t>Он поднялся опять на локоть, поводил спутанною головой на обе стороны, как бы отыскивая что-то, и открыл глаза. Тихо и вопросительно он поглядел несколько секунд на неподвижно стоявшую пред ним мать, потом вдруг блаженно улыбнулся и, опять закрыв слипающиеся глаза, повалился, но не назад, а к ней, к ее рукам.</a:t>
            </a:r>
            <a:br>
              <a:rPr lang="ru-RU" dirty="0" smtClean="0"/>
            </a:br>
            <a:r>
              <a:rPr lang="ru-RU" dirty="0" smtClean="0"/>
              <a:t>— Сережа! Мальчик мой милый! — проговорила она, задыхаясь и обнимая руками его пухлое тело.</a:t>
            </a:r>
            <a:br>
              <a:rPr lang="ru-RU" dirty="0" smtClean="0"/>
            </a:br>
            <a:r>
              <a:rPr lang="ru-RU" dirty="0" smtClean="0"/>
              <a:t>— Мама! — проговорил он, двигаясь под ее руками, чтобы разными местами тела касаться ее рук…»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clickbooks.ru/pictures/17/217/2874802_sbig1.jpg"/>
          <p:cNvPicPr>
            <a:picLocks noChangeAspect="1" noChangeArrowheads="1"/>
          </p:cNvPicPr>
          <p:nvPr/>
        </p:nvPicPr>
        <p:blipFill>
          <a:blip r:embed="rId2" cstate="print"/>
          <a:srcRect r="-1595" b="6898"/>
          <a:stretch>
            <a:fillRect/>
          </a:stretch>
        </p:blipFill>
        <p:spPr bwMode="auto">
          <a:xfrm>
            <a:off x="323528" y="908720"/>
            <a:ext cx="2232248" cy="32827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59832" y="1124744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Айтматов, Ч.</a:t>
            </a:r>
          </a:p>
          <a:p>
            <a:r>
              <a:rPr lang="ru-RU" dirty="0" smtClean="0"/>
              <a:t>   Материнское поле ; Прощай, </a:t>
            </a:r>
            <a:r>
              <a:rPr lang="ru-RU" dirty="0" err="1" smtClean="0"/>
              <a:t>Гульсары</a:t>
            </a:r>
            <a:r>
              <a:rPr lang="ru-RU" dirty="0" smtClean="0"/>
              <a:t>! : повести / Ч. Айтматов. –М. : Детская литература, 1984. - 224 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2132856"/>
            <a:ext cx="55446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"Материнское поле" - волнующее повествование о судьбе простой киргизской женщины, о великой ее силе, поборовшей все несчастья, которые выпали на ее долю. Старая женщина, мать, она потеряла на войне мужа и сыновей, сама была тяжело ранена бандитами, но не пала духом, осталась человеком с большой, широкой душой. Она продолжает бороться с несправедливостью, защищает право на жизнь, счастье своих внуков и чужих детей.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6064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13176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yandex.ru/video/search?filmId=y5bXtt84UXI&amp;text=%D0%BA%D0%B0%D0%B4%D0%B5%D1%80%20%D0%B8%D0%B7%20%D1%84%D0%B8%D0%BB%D1%8C%D0%BC%D0%B0%20%D0%BC%D0%B0%D1%82%D0%B5%D1%80%D0%B8%D0%BD%D1%81%D0%BA%D0%BE%D0%B5%20%D0%BF%D0%BE%D0%BB%D0%B5%20%D0%B2%D1%81%D1%82%D1%80%D0%B5%D1%87%D0%B0%20%D1%81%20%D1%81%D1%8B%D0%BD%D0%BE%D0%BC&amp;_=1447178977028&amp;sa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60648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1052736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Блок, А. А.</a:t>
            </a:r>
          </a:p>
          <a:p>
            <a:pPr algn="just"/>
            <a:r>
              <a:rPr lang="ru-RU" dirty="0" smtClean="0"/>
              <a:t>  Моей матери / А. А. Блок  Незнакомка. - М. , 2002. – С.93</a:t>
            </a:r>
          </a:p>
          <a:p>
            <a:pPr algn="just"/>
            <a:r>
              <a:rPr lang="ru-RU" b="1" dirty="0" smtClean="0"/>
              <a:t>Блок, А.А. </a:t>
            </a:r>
          </a:p>
          <a:p>
            <a:pPr algn="just"/>
            <a:r>
              <a:rPr lang="ru-RU" dirty="0" smtClean="0"/>
              <a:t>   Сын и мать/ А. А. Блок  Собрание сочинений, Т.1 Стихотворения и поэмы,- Л., 1980 . – С. 403-404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212976"/>
            <a:ext cx="4536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«… Но бесцельном , быть может , </a:t>
            </a:r>
            <a:r>
              <a:rPr lang="ru-RU" dirty="0" err="1" smtClean="0"/>
              <a:t>круженьи</a:t>
            </a:r>
            <a:endParaRPr lang="ru-RU" dirty="0" smtClean="0"/>
          </a:p>
          <a:p>
            <a:r>
              <a:rPr lang="ru-RU" dirty="0" smtClean="0"/>
              <a:t>     Были мы, как избранники, нищи.</a:t>
            </a:r>
          </a:p>
          <a:p>
            <a:r>
              <a:rPr lang="ru-RU" dirty="0" smtClean="0"/>
              <a:t>     И теперь возвратились в </a:t>
            </a:r>
            <a:r>
              <a:rPr lang="ru-RU" dirty="0" err="1" smtClean="0"/>
              <a:t>сомненьи</a:t>
            </a:r>
            <a:endParaRPr lang="ru-RU" dirty="0" smtClean="0"/>
          </a:p>
          <a:p>
            <a:r>
              <a:rPr lang="ru-RU" dirty="0" smtClean="0"/>
              <a:t>     В дорогое, родное жилище…»</a:t>
            </a:r>
          </a:p>
          <a:p>
            <a:r>
              <a:rPr lang="ru-RU" dirty="0" smtClean="0"/>
              <a:t>                                       « Моей матери»</a:t>
            </a:r>
          </a:p>
          <a:p>
            <a:r>
              <a:rPr lang="ru-RU" dirty="0" smtClean="0"/>
              <a:t>  </a:t>
            </a:r>
          </a:p>
        </p:txBody>
      </p:sp>
      <p:pic>
        <p:nvPicPr>
          <p:cNvPr id="11" name="Picture 2" descr="http://www.chitalnya.ru/upload2/413/7878ab7ffb68aaad0f4887153c91a3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6850" y="4725144"/>
            <a:ext cx="1587637" cy="2008685"/>
          </a:xfrm>
          <a:prstGeom prst="rect">
            <a:avLst/>
          </a:prstGeom>
          <a:noFill/>
        </p:spPr>
      </p:pic>
      <p:pic>
        <p:nvPicPr>
          <p:cNvPr id="1026" name="Picture 2" descr="C:\Users\user_2\Desktop\1.jpg"/>
          <p:cNvPicPr>
            <a:picLocks noChangeAspect="1" noChangeArrowheads="1"/>
          </p:cNvPicPr>
          <p:nvPr/>
        </p:nvPicPr>
        <p:blipFill>
          <a:blip r:embed="rId3" cstate="print"/>
          <a:srcRect l="21032" t="58358" r="11742" b="9770"/>
          <a:stretch>
            <a:fillRect/>
          </a:stretch>
        </p:blipFill>
        <p:spPr bwMode="auto">
          <a:xfrm rot="5400000">
            <a:off x="-321354" y="1553601"/>
            <a:ext cx="3341747" cy="21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1997839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3265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Picture 1" descr="E:\Новая папка\книги.jpg"/>
          <p:cNvPicPr>
            <a:picLocks noChangeAspect="1" noChangeArrowheads="1"/>
          </p:cNvPicPr>
          <p:nvPr/>
        </p:nvPicPr>
        <p:blipFill>
          <a:blip r:embed="rId2" cstate="print"/>
          <a:srcRect l="4655" t="12905" r="53447" b="7512"/>
          <a:stretch>
            <a:fillRect/>
          </a:stretch>
        </p:blipFill>
        <p:spPr bwMode="auto">
          <a:xfrm>
            <a:off x="179512" y="908720"/>
            <a:ext cx="1661328" cy="24482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987824" y="1124744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Бунин, И. А.</a:t>
            </a:r>
          </a:p>
          <a:p>
            <a:pPr algn="just"/>
            <a:r>
              <a:rPr lang="ru-RU" dirty="0" smtClean="0"/>
              <a:t>  Мать /  И. А. Бунин Проза. Поэзия. - М. , 2000. – С. 576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2996952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Я помню спальню и лампадку,</a:t>
            </a:r>
            <a:br>
              <a:rPr lang="ru-RU" dirty="0" smtClean="0"/>
            </a:br>
            <a:r>
              <a:rPr lang="ru-RU" dirty="0" smtClean="0"/>
              <a:t>Игрушки, теплую кроватку</a:t>
            </a:r>
            <a:br>
              <a:rPr lang="ru-RU" dirty="0" smtClean="0"/>
            </a:br>
            <a:r>
              <a:rPr lang="ru-RU" dirty="0" smtClean="0"/>
              <a:t>И милый, кроткий голос твой:</a:t>
            </a:r>
            <a:br>
              <a:rPr lang="ru-RU" dirty="0" smtClean="0"/>
            </a:br>
            <a:r>
              <a:rPr lang="ru-RU" dirty="0" smtClean="0"/>
              <a:t>«Ангел-хранитель над тобой!...»</a:t>
            </a:r>
          </a:p>
          <a:p>
            <a:r>
              <a:rPr lang="ru-RU" dirty="0" smtClean="0"/>
              <a:t>                               « Матери »</a:t>
            </a:r>
            <a:endParaRPr lang="ru-RU" dirty="0"/>
          </a:p>
        </p:txBody>
      </p:sp>
      <p:pic>
        <p:nvPicPr>
          <p:cNvPr id="10" name="Picture 6" descr="http://www.abouttherosary.com/wp-content/uploads/2015/09/Evening-prayer-Saturday-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581128"/>
            <a:ext cx="2304256" cy="194779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131840" y="2060848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Бунин, И.А. </a:t>
            </a:r>
          </a:p>
          <a:p>
            <a:r>
              <a:rPr lang="ru-RU" dirty="0" smtClean="0"/>
              <a:t>Матери / И.А. Стихотворения .- М.,1989 .-С. 74 </a:t>
            </a:r>
            <a:endParaRPr lang="ru-RU" dirty="0"/>
          </a:p>
        </p:txBody>
      </p:sp>
      <p:pic>
        <p:nvPicPr>
          <p:cNvPr id="2050" name="Picture 2" descr="C:\Users\user_2\Desktop\1.jpg"/>
          <p:cNvPicPr>
            <a:picLocks noChangeAspect="1" noChangeArrowheads="1"/>
          </p:cNvPicPr>
          <p:nvPr/>
        </p:nvPicPr>
        <p:blipFill>
          <a:blip r:embed="rId4" cstate="print"/>
          <a:srcRect l="6544" t="9210" r="21343" b="55595"/>
          <a:stretch>
            <a:fillRect/>
          </a:stretch>
        </p:blipFill>
        <p:spPr bwMode="auto">
          <a:xfrm rot="5400000">
            <a:off x="431540" y="2888940"/>
            <a:ext cx="2448272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47664" y="332656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Picture 2" descr="http://cs5599.vk.me/u17936373/-12/x_a2ffce8a.jpg"/>
          <p:cNvPicPr>
            <a:picLocks noChangeAspect="1" noChangeArrowheads="1"/>
          </p:cNvPicPr>
          <p:nvPr/>
        </p:nvPicPr>
        <p:blipFill>
          <a:blip r:embed="rId2" cstate="print"/>
          <a:srcRect l="7895" t="9615" b="3846"/>
          <a:stretch>
            <a:fillRect/>
          </a:stretch>
        </p:blipFill>
        <p:spPr bwMode="auto">
          <a:xfrm>
            <a:off x="611560" y="980728"/>
            <a:ext cx="2304256" cy="324036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31840" y="980728"/>
            <a:ext cx="5616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Дементьев, А. Д.</a:t>
            </a:r>
          </a:p>
          <a:p>
            <a:pPr algn="just"/>
            <a:r>
              <a:rPr lang="ru-RU" dirty="0" smtClean="0"/>
              <a:t>    Баллада о матери /  А.Д. Дементьев Я живу открыто. – М., 2007. - С. 82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2060848"/>
            <a:ext cx="46085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«Постарела мать за тридцать лет,</a:t>
            </a:r>
            <a:br>
              <a:rPr lang="ru-RU" dirty="0" smtClean="0"/>
            </a:br>
            <a:r>
              <a:rPr lang="ru-RU" dirty="0" smtClean="0"/>
              <a:t>А вестей от сына нет и нет.</a:t>
            </a:r>
            <a:br>
              <a:rPr lang="ru-RU" dirty="0" smtClean="0"/>
            </a:br>
            <a:r>
              <a:rPr lang="ru-RU" dirty="0" smtClean="0"/>
              <a:t>Но она всё продолжает ждать,</a:t>
            </a:r>
            <a:br>
              <a:rPr lang="ru-RU" dirty="0" smtClean="0"/>
            </a:br>
            <a:r>
              <a:rPr lang="ru-RU" dirty="0" smtClean="0"/>
              <a:t>Потому что верит, потому что мать…»</a:t>
            </a:r>
          </a:p>
          <a:p>
            <a:r>
              <a:rPr lang="ru-RU" dirty="0" smtClean="0"/>
              <a:t>                                         «Баллада о матери»</a:t>
            </a:r>
          </a:p>
        </p:txBody>
      </p:sp>
      <p:pic>
        <p:nvPicPr>
          <p:cNvPr id="10" name="Picture 6" descr="http://fs00.infourok.ru/images/doc/137/160071/img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933056"/>
            <a:ext cx="2352261" cy="208823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 rot="10800000" flipV="1">
            <a:off x="755576" y="4583162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http://yandex.ru/video/search?p=4&amp;filmId=x4gzoTJF8gE&amp;text=%D0%B4%D0%B5%D0%BC%D0%B5%D0%BD%D1%82%D1%8C%D0%B5%D0%B2%20%D0%B1%D0%B0%D0%BB%D0%BB%D0%B0%D0%B4%D0%B0%20%D0%BE%20%D0%BC%D0%B0%D1%82%D0%B5%D1%80%D0%B8&amp;path=wizard&amp;_=1447174333825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6016" y="1916833"/>
            <a:ext cx="4427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/>
          </a:p>
          <a:p>
            <a:endParaRPr lang="ru-RU" i="1" dirty="0" smtClean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67544" y="4935651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http://yandex.ru/video/search?filmId=qOUU-Zz8gQI&amp;text=%D0%B5%D1%81%D0%B5%D0%BD%D0%B8%D0%BD%20%D0%BF%D0%B8%D1%81%D1%8C%D0%BC%D0%BE%20%D0%BA%20%D0%BC%D0%B0%D1%82%D0%B5%D1%80%D0%B8&amp;path=wizard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2636912"/>
            <a:ext cx="4139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«…Ты одна мне помощь и отрада,</a:t>
            </a:r>
            <a:br>
              <a:rPr lang="ru-RU" dirty="0" smtClean="0"/>
            </a:br>
            <a:r>
              <a:rPr lang="ru-RU" dirty="0" smtClean="0"/>
              <a:t>Ты одна мне несказанный свет.</a:t>
            </a:r>
          </a:p>
          <a:p>
            <a:r>
              <a:rPr lang="ru-RU" dirty="0" smtClean="0"/>
              <a:t>Так забудь же про свою тревогу,</a:t>
            </a:r>
            <a:br>
              <a:rPr lang="ru-RU" dirty="0" smtClean="0"/>
            </a:br>
            <a:r>
              <a:rPr lang="ru-RU" dirty="0" smtClean="0"/>
              <a:t>Не грусти так шибко обо мне.</a:t>
            </a:r>
            <a:br>
              <a:rPr lang="ru-RU" dirty="0" smtClean="0"/>
            </a:br>
            <a:r>
              <a:rPr lang="ru-RU" dirty="0" smtClean="0"/>
              <a:t>Не </a:t>
            </a:r>
            <a:r>
              <a:rPr lang="ru-RU" dirty="0" err="1" smtClean="0"/>
              <a:t>xоди</a:t>
            </a:r>
            <a:r>
              <a:rPr lang="ru-RU" dirty="0" smtClean="0"/>
              <a:t> так часто на дорогу</a:t>
            </a:r>
            <a:br>
              <a:rPr lang="ru-RU" dirty="0" smtClean="0"/>
            </a:br>
            <a:r>
              <a:rPr lang="ru-RU" dirty="0" smtClean="0"/>
              <a:t>В старомодном </a:t>
            </a:r>
            <a:r>
              <a:rPr lang="ru-RU" dirty="0" err="1" smtClean="0"/>
              <a:t>ветxом</a:t>
            </a:r>
            <a:r>
              <a:rPr lang="ru-RU" dirty="0" smtClean="0"/>
              <a:t> шушуне.»</a:t>
            </a:r>
          </a:p>
          <a:p>
            <a:r>
              <a:rPr lang="ru-RU" dirty="0" smtClean="0"/>
              <a:t>                            «Письмо матери»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260648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122" name="Picture 2" descr="http://www.playcast.ru/uploads/2015/10/01/15284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653136"/>
            <a:ext cx="2520280" cy="1890211"/>
          </a:xfrm>
          <a:prstGeom prst="rect">
            <a:avLst/>
          </a:prstGeom>
          <a:noFill/>
        </p:spPr>
      </p:pic>
      <p:pic>
        <p:nvPicPr>
          <p:cNvPr id="1029" name="Picture 5" descr="С. А. Есенин — Избранное"/>
          <p:cNvPicPr>
            <a:picLocks noChangeAspect="1" noChangeArrowheads="1"/>
          </p:cNvPicPr>
          <p:nvPr/>
        </p:nvPicPr>
        <p:blipFill>
          <a:blip r:embed="rId4" cstate="print"/>
          <a:srcRect t="9391" r="-2059" b="6088"/>
          <a:stretch>
            <a:fillRect/>
          </a:stretch>
        </p:blipFill>
        <p:spPr bwMode="auto">
          <a:xfrm>
            <a:off x="323528" y="1052736"/>
            <a:ext cx="2304256" cy="316835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635896" y="764704"/>
            <a:ext cx="51845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Есенин, С. А.</a:t>
            </a:r>
          </a:p>
          <a:p>
            <a:r>
              <a:rPr lang="ru-RU" dirty="0" smtClean="0"/>
              <a:t>   Письмо Матери / С.А. Есенин Избранное . - М. , 1985. – С. 188 -190</a:t>
            </a:r>
          </a:p>
          <a:p>
            <a:r>
              <a:rPr lang="ru-RU" b="1" dirty="0" err="1" smtClean="0"/>
              <a:t>Есенин,С.В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    Русь / С.А. Есенин Избранное . - М. , 1985. – С.134-137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-71436865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Источник: </a:t>
            </a:r>
            <a:r>
              <a:rPr kumimoji="0" lang="ru-RU" sz="10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http://bunin.niv.ru/bunin/stihi/303.htm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1988840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16632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1" name="Picture 4" descr="http://slib.ru/images/novosti/konferentsii/zakrutkin.jpg"/>
          <p:cNvPicPr>
            <a:picLocks noChangeAspect="1" noChangeArrowheads="1"/>
          </p:cNvPicPr>
          <p:nvPr/>
        </p:nvPicPr>
        <p:blipFill>
          <a:blip r:embed="rId3" cstate="print"/>
          <a:srcRect l="3670" t="7554" r="547"/>
          <a:stretch>
            <a:fillRect/>
          </a:stretch>
        </p:blipFill>
        <p:spPr bwMode="auto">
          <a:xfrm>
            <a:off x="179512" y="1484784"/>
            <a:ext cx="2016224" cy="308034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915816" y="908720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Закруткин</a:t>
            </a:r>
            <a:r>
              <a:rPr lang="ru-RU" b="1" dirty="0" smtClean="0"/>
              <a:t>, В. А.</a:t>
            </a:r>
          </a:p>
          <a:p>
            <a:r>
              <a:rPr lang="ru-RU" dirty="0" smtClean="0"/>
              <a:t>    Матерь человеческая :повесть / В, А.  </a:t>
            </a:r>
            <a:r>
              <a:rPr lang="ru-RU" dirty="0" err="1" smtClean="0"/>
              <a:t>Закруткин</a:t>
            </a:r>
            <a:r>
              <a:rPr lang="ru-RU" dirty="0" smtClean="0"/>
              <a:t>. – М. : </a:t>
            </a:r>
            <a:r>
              <a:rPr lang="ru-RU" dirty="0" err="1" smtClean="0"/>
              <a:t>Профиздат</a:t>
            </a:r>
            <a:r>
              <a:rPr lang="ru-RU" dirty="0" smtClean="0"/>
              <a:t>, 1988. -158с. - (Школьная библиотека).</a:t>
            </a:r>
          </a:p>
          <a:p>
            <a:endParaRPr lang="ru-RU" dirty="0"/>
          </a:p>
        </p:txBody>
      </p:sp>
      <p:pic>
        <p:nvPicPr>
          <p:cNvPr id="2050" name="Picture 2" descr="http://wiki-sibiriada.ru/images/9/9e/0_aa905_60321b0b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365104"/>
            <a:ext cx="2952328" cy="191725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75856" y="2551837"/>
            <a:ext cx="5472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Повесть "Матерь Человеческая" - это высокая песнь  о женщине-матери, перенесшей все тяготы войны, выпавшие на ее долю. Образ ее воплощает собой победу жизни над смертью.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84784"/>
            <a:ext cx="712879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Таганрог, ул. Театральная ,6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(8634)33-33-13</a:t>
            </a: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F12@taglib.ru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Составитель :Ведущий библиотекарь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Т. В. </a:t>
            </a:r>
          </a:p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БИЦ- филиал №12 МБУК ЦБС</a:t>
            </a:r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645024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4" cstate="print"/>
          <a:srcRect l="14285" t="14285" r="14285" b="14285"/>
          <a:stretch>
            <a:fillRect/>
          </a:stretch>
        </p:blipFill>
        <p:spPr bwMode="auto">
          <a:xfrm>
            <a:off x="3131840" y="4005064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908</TotalTime>
  <Words>529</Words>
  <Application>Microsoft Office PowerPoint</Application>
  <PresentationFormat>Экран (4:3)</PresentationFormat>
  <Paragraphs>92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user_2</cp:lastModifiedBy>
  <cp:revision>100</cp:revision>
  <dcterms:created xsi:type="dcterms:W3CDTF">2015-11-06T18:19:25Z</dcterms:created>
  <dcterms:modified xsi:type="dcterms:W3CDTF">2015-11-12T11:08:21Z</dcterms:modified>
</cp:coreProperties>
</file>