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71" r:id="rId4"/>
    <p:sldId id="257" r:id="rId5"/>
    <p:sldId id="260" r:id="rId6"/>
    <p:sldId id="261" r:id="rId7"/>
    <p:sldId id="273" r:id="rId8"/>
    <p:sldId id="262" r:id="rId9"/>
    <p:sldId id="275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4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 advTm="3120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120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120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120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120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120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120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120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120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120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120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Tm="3120">
    <p:wipe dir="r"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y-hit.org/film/17767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freezee.ru/13721-radi-neskolkih-strochek-1985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sovetskiefilmy.net/voennye/191-naveki-19-smotret-online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vcok.ru/film/batalonyi-prosyat-ognya.html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1kinobig.ru/military/18237-dozhit-do-rassveta-1975.html" TargetMode="External"/><Relationship Id="rId2" Type="http://schemas.openxmlformats.org/officeDocument/2006/relationships/hyperlink" Target="http://tushkan.net/news/v_avguste_44_go_2001_smotret_film_onlajn/2013-05-03-607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tushkan.net/news/v_avguste_44_go_2001_smotret_film_onlajn/2013-05-03-6074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kinobar.net/news/a_zori_zdes_tikhie/2014-05-09-2020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tfilm.tv/29363-eto-my-gospodi.html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voenhronika.ru/news/zhizn_i_sudba_vse_serii_2012/2013-07-05-254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voenhronika.ru/news/zvezda_2002/2013-07-16-292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inocccp.com/vzyat-zhivym.html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voenhronika.ru/news/sashka_1981/2014-07-12-604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voenhronika.ru/news/konvoj_pq_17_vse_serii_2004/2013-07-09-268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tyt-kinofilm.ru/drama/3200-voyna-na-zapadnom-napravlenii-6-seriy.html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voenhronika.ru/news/zhivye_i_mertvye_1963/2013-04-17-64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filmasik.com.ua/voennyy_online/18030-vstrecha-pered-razlukoy-1985.html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voenhronika.ru/news/oni_srazhalis_za_rodinu_1975/2013-04-17-65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mailto:F12@taglib.ru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Шаблон презентации &quot;День Победы_04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73416"/>
          </a:xfrm>
          <a:prstGeom prst="rect">
            <a:avLst/>
          </a:prstGeom>
          <a:noFill/>
        </p:spPr>
      </p:pic>
      <p:sp>
        <p:nvSpPr>
          <p:cNvPr id="4" name="Круглая лента лицом вверх 3"/>
          <p:cNvSpPr/>
          <p:nvPr/>
        </p:nvSpPr>
        <p:spPr>
          <a:xfrm>
            <a:off x="467544" y="3140968"/>
            <a:ext cx="8208912" cy="3456384"/>
          </a:xfrm>
          <a:prstGeom prst="ellipseRibbon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99792" y="2852936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75656" y="2420888"/>
            <a:ext cx="583264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 algn="ctr"/>
            <a:endParaRPr lang="ru-RU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1844824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учреждение культуры</a:t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Централизованная  библиотечная система г. Таганрога</a:t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627784" y="3573016"/>
            <a:ext cx="3960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</a:rPr>
              <a:t>Навечно – в книгах</a:t>
            </a:r>
          </a:p>
          <a:p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</a:rPr>
              <a:t>        и   в  кино</a:t>
            </a:r>
            <a:endParaRPr lang="ru-RU" sz="36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Tm="15881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Иди и смотри - смотреть онлайн"/>
          <p:cNvPicPr>
            <a:picLocks noChangeAspect="1" noChangeArrowheads="1"/>
          </p:cNvPicPr>
          <p:nvPr/>
        </p:nvPicPr>
        <p:blipFill>
          <a:blip r:embed="rId2" cstate="print"/>
          <a:srcRect l="7485" t="3509" r="5190" b="3498"/>
          <a:stretch>
            <a:fillRect/>
          </a:stretch>
        </p:blipFill>
        <p:spPr bwMode="auto">
          <a:xfrm>
            <a:off x="6732240" y="3501008"/>
            <a:ext cx="2020748" cy="3060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95536" y="3501008"/>
            <a:ext cx="61206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 smtClean="0"/>
          </a:p>
          <a:p>
            <a:r>
              <a:rPr lang="ru-RU" b="1" dirty="0" smtClean="0"/>
              <a:t>Фильм « Иди и смотри»(1985)</a:t>
            </a:r>
          </a:p>
          <a:p>
            <a:r>
              <a:rPr lang="ru-RU" b="1" dirty="0" smtClean="0"/>
              <a:t>Режиссер:</a:t>
            </a:r>
            <a:r>
              <a:rPr lang="ru-RU" dirty="0" smtClean="0"/>
              <a:t> Элем Климов</a:t>
            </a:r>
          </a:p>
          <a:p>
            <a:r>
              <a:rPr lang="ru-RU" b="1" dirty="0" smtClean="0"/>
              <a:t>Сценарий:</a:t>
            </a:r>
            <a:r>
              <a:rPr lang="ru-RU" dirty="0" smtClean="0"/>
              <a:t> Элем Климов, Алесь Адамович</a:t>
            </a:r>
          </a:p>
          <a:p>
            <a:pPr algn="just"/>
            <a:r>
              <a:rPr lang="ru-RU" dirty="0" smtClean="0"/>
              <a:t>Картина основана на документальных фактах и обращается к «</a:t>
            </a:r>
            <a:r>
              <a:rPr lang="ru-RU" dirty="0" err="1" smtClean="0"/>
              <a:t>Хатынской</a:t>
            </a:r>
            <a:r>
              <a:rPr lang="ru-RU" dirty="0" smtClean="0"/>
              <a:t> повести» Адамовича. Авторами выбрано именно то место и те события, которые стали символом народной беды и страдания.</a:t>
            </a:r>
          </a:p>
          <a:p>
            <a:pPr algn="just"/>
            <a:endParaRPr lang="ru-RU" u="sng" dirty="0" smtClean="0"/>
          </a:p>
          <a:p>
            <a:pPr algn="just"/>
            <a:r>
              <a:rPr lang="en-US" u="sng" dirty="0" smtClean="0">
                <a:hlinkClick r:id="rId3"/>
              </a:rPr>
              <a:t>https://my-hit.org/film/17767/</a:t>
            </a:r>
            <a:endParaRPr lang="ru-RU" u="sng" dirty="0" smtClean="0"/>
          </a:p>
          <a:p>
            <a:endParaRPr lang="ru-RU" u="sng" dirty="0" smtClean="0"/>
          </a:p>
          <a:p>
            <a:endParaRPr lang="ru-RU" u="sng" dirty="0" smtClean="0"/>
          </a:p>
          <a:p>
            <a:endParaRPr lang="ru-RU" u="sng" dirty="0" smtClean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627784" y="908720"/>
            <a:ext cx="65162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Адамович, А. М.</a:t>
            </a:r>
          </a:p>
          <a:p>
            <a:r>
              <a:rPr lang="ru-RU" dirty="0" smtClean="0"/>
              <a:t>   </a:t>
            </a:r>
            <a:r>
              <a:rPr lang="ru-RU" dirty="0" err="1" smtClean="0"/>
              <a:t>Хатынская</a:t>
            </a:r>
            <a:r>
              <a:rPr lang="ru-RU" dirty="0" smtClean="0"/>
              <a:t> повесть . Каратели : повести  / А. М.  Адамович. – М. : Сов.  писатель, 1989. - 637 с. </a:t>
            </a:r>
          </a:p>
          <a:p>
            <a:r>
              <a:rPr lang="ru-RU" dirty="0" smtClean="0"/>
              <a:t>  </a:t>
            </a:r>
          </a:p>
          <a:p>
            <a:pPr algn="just"/>
            <a:r>
              <a:rPr lang="ru-RU" dirty="0" smtClean="0"/>
              <a:t>«</a:t>
            </a:r>
            <a:r>
              <a:rPr lang="ru-RU" dirty="0" err="1" smtClean="0"/>
              <a:t>Хатынская</a:t>
            </a:r>
            <a:r>
              <a:rPr lang="ru-RU" dirty="0" smtClean="0"/>
              <a:t> повесть» Алеся Адамовича, посвящена  борьбе партизан против немецких оккупантов в Белоруссии во время Великой Отечественной войны.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404665"/>
            <a:ext cx="72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sz="2000" b="1" dirty="0"/>
          </a:p>
        </p:txBody>
      </p:sp>
      <p:pic>
        <p:nvPicPr>
          <p:cNvPr id="43013" name="Picture 5" descr="Скачать книгу Хатынская повесть - Алесь Адамович fb2 epub txt java pdf mobi djvu doc html rtf mp3 jar jad торрент бесплатно в ф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980728"/>
            <a:ext cx="1896119" cy="2675300"/>
          </a:xfrm>
          <a:prstGeom prst="rect">
            <a:avLst/>
          </a:prstGeom>
          <a:noFill/>
        </p:spPr>
      </p:pic>
    </p:spTree>
  </p:cSld>
  <p:clrMapOvr>
    <a:masterClrMapping/>
  </p:clrMapOvr>
  <p:transition advTm="16052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1052736"/>
            <a:ext cx="66064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Алексеев, М. Н.</a:t>
            </a:r>
          </a:p>
          <a:p>
            <a:pPr algn="just"/>
            <a:r>
              <a:rPr lang="ru-RU" dirty="0" smtClean="0"/>
              <a:t>   Наследники : повести / М. Н. Алексеев . – М. :  ДОСААФ, 1986. – 361с.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Повесть «</a:t>
            </a:r>
            <a:r>
              <a:rPr lang="ru-RU" dirty="0" err="1" smtClean="0"/>
              <a:t>Дивизионка</a:t>
            </a:r>
            <a:r>
              <a:rPr lang="ru-RU" dirty="0" smtClean="0"/>
              <a:t>» рассказывает о нелёгкой работе сотрудников фронтовой дивизионной газеты во время Великой Отечественной войны, действие происходит в 1944 году.</a:t>
            </a:r>
          </a:p>
          <a:p>
            <a:pPr algn="just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332657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sz="2000" b="1" dirty="0"/>
          </a:p>
        </p:txBody>
      </p:sp>
      <p:pic>
        <p:nvPicPr>
          <p:cNvPr id="41986" name="Picture 2" descr="C:\Users\админ\Desktop\фото фильмов\87646f212da7f7654473a75d5bc92e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3789040"/>
            <a:ext cx="1905000" cy="2867025"/>
          </a:xfrm>
          <a:prstGeom prst="rect">
            <a:avLst/>
          </a:prstGeom>
          <a:noFill/>
        </p:spPr>
      </p:pic>
      <p:pic>
        <p:nvPicPr>
          <p:cNvPr id="41988" name="Picture 4" descr="http://static2.ozone.ru/multimedia/books_covers/1001030136.jpg"/>
          <p:cNvPicPr>
            <a:picLocks noChangeAspect="1" noChangeArrowheads="1"/>
          </p:cNvPicPr>
          <p:nvPr/>
        </p:nvPicPr>
        <p:blipFill>
          <a:blip r:embed="rId3" cstate="print"/>
          <a:srcRect r="1721" b="10475"/>
          <a:stretch>
            <a:fillRect/>
          </a:stretch>
        </p:blipFill>
        <p:spPr bwMode="auto">
          <a:xfrm>
            <a:off x="251520" y="1268760"/>
            <a:ext cx="1872208" cy="259228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79512" y="4869160"/>
            <a:ext cx="69127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 Фильм «Ради нескольких строчек»</a:t>
            </a:r>
            <a:r>
              <a:rPr lang="ru-RU" dirty="0" smtClean="0"/>
              <a:t> — полнометражный цветной художественный фильм, поставленный на Киностудии Ленфильм в 1985 году режиссёром Александром  Рогожкиным  по мотивам повести Михаила Алексеева «</a:t>
            </a:r>
            <a:r>
              <a:rPr lang="ru-RU" dirty="0" err="1" smtClean="0"/>
              <a:t>Дивизионка</a:t>
            </a:r>
            <a:r>
              <a:rPr lang="ru-RU" dirty="0" smtClean="0"/>
              <a:t>».</a:t>
            </a:r>
          </a:p>
          <a:p>
            <a:pPr algn="just"/>
            <a:r>
              <a:rPr lang="en-US" dirty="0" smtClean="0">
                <a:hlinkClick r:id="rId4"/>
              </a:rPr>
              <a:t>http://freezee.ru/13721-radi-neskolkih-strochek-1985.html</a:t>
            </a:r>
            <a:endParaRPr lang="ru-RU" dirty="0"/>
          </a:p>
        </p:txBody>
      </p:sp>
    </p:spTree>
  </p:cSld>
  <p:clrMapOvr>
    <a:masterClrMapping/>
  </p:clrMapOvr>
  <p:transition advTm="1624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188640"/>
            <a:ext cx="71287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sz="2000" b="1" dirty="0"/>
          </a:p>
        </p:txBody>
      </p:sp>
      <p:pic>
        <p:nvPicPr>
          <p:cNvPr id="3" name="Picture 4" descr="&quot;Навеки девятнадцатилетние&quot; - Фото 2066/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08720"/>
            <a:ext cx="1944216" cy="316835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483768" y="836712"/>
            <a:ext cx="64087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Бакланов, Г. Я.</a:t>
            </a:r>
          </a:p>
          <a:p>
            <a:pPr algn="just"/>
            <a:r>
              <a:rPr lang="ru-RU" dirty="0" smtClean="0"/>
              <a:t>   Навеки- девятнадцатилетние : повесть / Г. Я. Бакланов . – М. : Дет.  лит., 1986. - 176 с. - (Б-ка юношества).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  <p:pic>
        <p:nvPicPr>
          <p:cNvPr id="5" name="Picture 2" descr="C:\Users\админ\Desktop\фото фильмов\poster.jpg"/>
          <p:cNvPicPr>
            <a:picLocks noChangeAspect="1" noChangeArrowheads="1"/>
          </p:cNvPicPr>
          <p:nvPr/>
        </p:nvPicPr>
        <p:blipFill>
          <a:blip r:embed="rId3" cstate="print"/>
          <a:srcRect t="2857" r="711" b="5714"/>
          <a:stretch>
            <a:fillRect/>
          </a:stretch>
        </p:blipFill>
        <p:spPr bwMode="auto">
          <a:xfrm>
            <a:off x="6876256" y="3717032"/>
            <a:ext cx="2016224" cy="295232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95536" y="2852936"/>
            <a:ext cx="676875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b="1" dirty="0" smtClean="0"/>
              <a:t>Фильм  Навеки- 19  </a:t>
            </a:r>
            <a:r>
              <a:rPr lang="ru-RU" dirty="0" smtClean="0"/>
              <a:t>(1989)</a:t>
            </a:r>
          </a:p>
          <a:p>
            <a:r>
              <a:rPr lang="ru-RU" dirty="0" smtClean="0"/>
              <a:t>Режиссер: Михаил </a:t>
            </a:r>
            <a:r>
              <a:rPr lang="ru-RU" dirty="0" err="1" smtClean="0"/>
              <a:t>Кац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395536" y="5251413"/>
            <a:ext cx="67687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http://sovetskiefilmy.net/voennye/191-naveki-19-smotret-online.html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411760" y="2136339"/>
            <a:ext cx="65527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Многое пережил в свои 19 лет лейтенант Володя Третьяков - трудности военных будней, гибель фронтовых друзей, ранение. В госпитале Володя встретил и полюбил девушку Сашу. Уходя на фронт, лейтенант Третьяков очень надеялся на встречу с любимой, которой не суждено было сбыться...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advTm="15959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404664"/>
            <a:ext cx="7848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1052736"/>
            <a:ext cx="6858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Бондарев, Ю. В.</a:t>
            </a:r>
          </a:p>
          <a:p>
            <a:r>
              <a:rPr lang="ru-RU" dirty="0" smtClean="0"/>
              <a:t>   Батальоны просят огня . Последние залпы : повести  / Ю. В. Бондарев. – М. : Современник, 1984. - 336 с.  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28674" name="Picture 2" descr="Батальоны просят огня книга"/>
          <p:cNvPicPr>
            <a:picLocks noChangeAspect="1" noChangeArrowheads="1"/>
          </p:cNvPicPr>
          <p:nvPr/>
        </p:nvPicPr>
        <p:blipFill>
          <a:blip r:embed="rId2" cstate="print"/>
          <a:srcRect r="1721" b="5501"/>
          <a:stretch>
            <a:fillRect/>
          </a:stretch>
        </p:blipFill>
        <p:spPr bwMode="auto">
          <a:xfrm>
            <a:off x="251520" y="908720"/>
            <a:ext cx="1872208" cy="288032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23528" y="2132857"/>
            <a:ext cx="856895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                                        В книге  «Батальоны просят огня» Великая Отечественная        </a:t>
            </a:r>
          </a:p>
          <a:p>
            <a:pPr algn="just"/>
            <a:r>
              <a:rPr lang="ru-RU" dirty="0" smtClean="0"/>
              <a:t>                                   война показана глазами русского солдата, это голая правда о</a:t>
            </a:r>
          </a:p>
          <a:p>
            <a:pPr algn="just"/>
            <a:r>
              <a:rPr lang="ru-RU" dirty="0" smtClean="0"/>
              <a:t>                                   войне. В повести был поставлен вопрос о средствах, которыми</a:t>
            </a:r>
          </a:p>
          <a:p>
            <a:pPr algn="just"/>
            <a:r>
              <a:rPr lang="ru-RU" dirty="0" smtClean="0"/>
              <a:t>                                   победа была достигнута. Можно ли жертвовать жизнями</a:t>
            </a:r>
          </a:p>
          <a:p>
            <a:pPr algn="just"/>
            <a:r>
              <a:rPr lang="ru-RU" dirty="0" smtClean="0"/>
              <a:t>                                   отдельных людей ради общей цели? Можно ли оправдывать</a:t>
            </a:r>
          </a:p>
          <a:p>
            <a:pPr algn="just"/>
            <a:r>
              <a:rPr lang="ru-RU" dirty="0" smtClean="0"/>
              <a:t>                                   такие жертвы?</a:t>
            </a:r>
          </a:p>
          <a:p>
            <a:pPr algn="just"/>
            <a:endParaRPr lang="ru-RU" dirty="0" smtClean="0">
              <a:hlinkClick r:id="rId3"/>
            </a:endParaRPr>
          </a:p>
          <a:p>
            <a:pPr algn="just"/>
            <a:endParaRPr lang="ru-RU" dirty="0" smtClean="0">
              <a:hlinkClick r:id="rId3"/>
            </a:endParaRPr>
          </a:p>
          <a:p>
            <a:pPr algn="just"/>
            <a:endParaRPr lang="ru-RU" dirty="0" smtClean="0">
              <a:hlinkClick r:id="rId3"/>
            </a:endParaRPr>
          </a:p>
          <a:p>
            <a:pPr algn="just"/>
            <a:endParaRPr lang="ru-RU" dirty="0" smtClean="0">
              <a:hlinkClick r:id="rId3"/>
            </a:endParaRPr>
          </a:p>
          <a:p>
            <a:pPr algn="just"/>
            <a:endParaRPr lang="ru-RU" dirty="0" smtClean="0">
              <a:hlinkClick r:id="rId3"/>
            </a:endParaRPr>
          </a:p>
          <a:p>
            <a:pPr algn="just"/>
            <a:endParaRPr lang="ru-RU" dirty="0" smtClean="0">
              <a:hlinkClick r:id="rId3"/>
            </a:endParaRPr>
          </a:p>
          <a:p>
            <a:pPr algn="just"/>
            <a:endParaRPr lang="ru-RU" dirty="0" smtClean="0">
              <a:hlinkClick r:id="rId3"/>
            </a:endParaRPr>
          </a:p>
          <a:p>
            <a:pPr algn="just"/>
            <a:endParaRPr lang="ru-RU" dirty="0" smtClean="0">
              <a:hlinkClick r:id="rId3"/>
            </a:endParaRPr>
          </a:p>
          <a:p>
            <a:pPr algn="just"/>
            <a:r>
              <a:rPr lang="en-US" dirty="0" smtClean="0">
                <a:hlinkClick r:id="rId3"/>
              </a:rPr>
              <a:t>http://www.tvcok.ru/film/batalonyi-prosyat-ognya.html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3861048"/>
            <a:ext cx="66602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b="1" dirty="0" smtClean="0"/>
          </a:p>
          <a:p>
            <a:pPr algn="just"/>
            <a:r>
              <a:rPr lang="ru-RU" b="1" dirty="0" smtClean="0"/>
              <a:t>Фильм « Батальоны просят огня» (1985)</a:t>
            </a:r>
          </a:p>
          <a:p>
            <a:pPr algn="just"/>
            <a:r>
              <a:rPr lang="ru-RU" dirty="0" smtClean="0"/>
              <a:t>Режиссёр: Александр Боголюбов, Владимир Чеботарев</a:t>
            </a:r>
          </a:p>
          <a:p>
            <a:pPr algn="just"/>
            <a:r>
              <a:rPr lang="ru-RU" dirty="0" smtClean="0"/>
              <a:t>Картина  посвящена одной из самых героических и драматических страниц в истории Великой Отечественной войны– битве за Днепр осенью 1943 года.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28676" name="Picture 4" descr="Батальоны просят огня (1985, военный) 4 серии"/>
          <p:cNvPicPr>
            <a:picLocks noChangeAspect="1" noChangeArrowheads="1"/>
          </p:cNvPicPr>
          <p:nvPr/>
        </p:nvPicPr>
        <p:blipFill>
          <a:blip r:embed="rId4" cstate="print"/>
          <a:srcRect l="6752" t="15525" r="11977" b="11697"/>
          <a:stretch>
            <a:fillRect/>
          </a:stretch>
        </p:blipFill>
        <p:spPr bwMode="auto">
          <a:xfrm>
            <a:off x="6948264" y="3717032"/>
            <a:ext cx="1872208" cy="2780928"/>
          </a:xfrm>
          <a:prstGeom prst="rect">
            <a:avLst/>
          </a:prstGeom>
          <a:noFill/>
        </p:spPr>
      </p:pic>
    </p:spTree>
  </p:cSld>
  <p:clrMapOvr>
    <a:masterClrMapping/>
  </p:clrMapOvr>
  <p:transition advTm="15771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76673"/>
            <a:ext cx="8064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sz="2000" b="1" dirty="0"/>
          </a:p>
        </p:txBody>
      </p:sp>
      <p:sp>
        <p:nvSpPr>
          <p:cNvPr id="7" name="TextBox 6">
            <a:hlinkClick r:id="rId2"/>
          </p:cNvPr>
          <p:cNvSpPr txBox="1"/>
          <p:nvPr/>
        </p:nvSpPr>
        <p:spPr>
          <a:xfrm>
            <a:off x="251520" y="4293096"/>
            <a:ext cx="66967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Фильм  « Дожить до рассвета»(1975</a:t>
            </a:r>
            <a:r>
              <a:rPr lang="ru-RU" dirty="0" smtClean="0"/>
              <a:t>)</a:t>
            </a:r>
          </a:p>
          <a:p>
            <a:r>
              <a:rPr lang="ru-RU" dirty="0" smtClean="0"/>
              <a:t>Режиссеры: В. Соколов и М. Ершов</a:t>
            </a:r>
          </a:p>
          <a:p>
            <a:r>
              <a:rPr lang="ru-RU" dirty="0" smtClean="0"/>
              <a:t>Если говорить о сотрудничестве кинематографа и литературы, то лучшего примера, нежели творчество Василя Быкова не сыскать</a:t>
            </a:r>
            <a:r>
              <a:rPr lang="ru-RU" dirty="0" smtClean="0">
                <a:hlinkClick r:id="rId3"/>
              </a:rPr>
              <a:t>.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http://1kinobig.ru/military/18237-dozhit-do-rassveta-1975.html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286000" y="1268760"/>
            <a:ext cx="66784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Быков, В. В.</a:t>
            </a:r>
          </a:p>
          <a:p>
            <a:pPr algn="just"/>
            <a:r>
              <a:rPr lang="ru-RU" dirty="0" smtClean="0"/>
              <a:t>   Дожить до рассвета : повесть / В. В. Быков . - М. : Известия, 1979. - 669 с.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  <p:pic>
        <p:nvPicPr>
          <p:cNvPr id="27656" name="Picture 8" descr="Лучшие аудиокниги для всех &quot; Страница 83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052736"/>
            <a:ext cx="2042764" cy="2923803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2286000" y="2276872"/>
            <a:ext cx="65344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 этой военной драме показана естественная реалистическая череда событий из жизни военных разведчиков. Буквально час за часом рассказывается о подготовке и о самом рейде в тыл немцев, и о трагически-пронзительном его завершении. </a:t>
            </a:r>
            <a:endParaRPr lang="ru-RU" dirty="0"/>
          </a:p>
        </p:txBody>
      </p:sp>
      <p:pic>
        <p:nvPicPr>
          <p:cNvPr id="27658" name="Picture 10" descr="Фильм онлайн Дожить до рассвета (1975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20272" y="3708850"/>
            <a:ext cx="1944216" cy="2810069"/>
          </a:xfrm>
          <a:prstGeom prst="rect">
            <a:avLst/>
          </a:prstGeom>
          <a:noFill/>
        </p:spPr>
      </p:pic>
    </p:spTree>
  </p:cSld>
  <p:clrMapOvr>
    <a:masterClrMapping/>
  </p:clrMapOvr>
  <p:transition advTm="16099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88641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dirty="0"/>
          </a:p>
        </p:txBody>
      </p:sp>
      <p:pic>
        <p:nvPicPr>
          <p:cNvPr id="3" name="Picture 3" descr="богомол - Доска бесплатных объявлений от частных лиц и компаний в Санкт-Петербурге на Avito"/>
          <p:cNvPicPr>
            <a:picLocks noChangeAspect="1" noChangeArrowheads="1"/>
          </p:cNvPicPr>
          <p:nvPr/>
        </p:nvPicPr>
        <p:blipFill>
          <a:blip r:embed="rId2" cstate="print"/>
          <a:srcRect l="7350"/>
          <a:stretch>
            <a:fillRect/>
          </a:stretch>
        </p:blipFill>
        <p:spPr bwMode="auto">
          <a:xfrm>
            <a:off x="323528" y="980728"/>
            <a:ext cx="1815470" cy="3096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86000" y="1052736"/>
            <a:ext cx="66784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Богомолов, В. О.</a:t>
            </a:r>
          </a:p>
          <a:p>
            <a:r>
              <a:rPr lang="ru-RU" dirty="0" smtClean="0"/>
              <a:t>   Момент истины : роман  / В. О. Богомолов. - М. : Современник, 1988. – 414с. - (Библиотека советского романа).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11760" y="2276872"/>
            <a:ext cx="61926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«Момент истины» — самый знаменитый в истории отечественной литературы роман о работе контрразведки во время Великой Отечественной войны. </a:t>
            </a:r>
            <a:endParaRPr lang="ru-RU" dirty="0"/>
          </a:p>
        </p:txBody>
      </p:sp>
      <p:pic>
        <p:nvPicPr>
          <p:cNvPr id="6" name="Picture 5" descr="http://tushkan.net/_nw/60/29366629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3789040"/>
            <a:ext cx="1882477" cy="272822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 rot="10800000" flipV="1">
            <a:off x="323528" y="4583162"/>
            <a:ext cx="65344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Фильм «В августе 44-го» (2001)</a:t>
            </a:r>
          </a:p>
          <a:p>
            <a:r>
              <a:rPr lang="ru-RU" b="1" dirty="0" smtClean="0"/>
              <a:t>Режиссер:</a:t>
            </a:r>
            <a:r>
              <a:rPr lang="ru-RU" dirty="0" smtClean="0"/>
              <a:t> Михаил </a:t>
            </a:r>
            <a:r>
              <a:rPr lang="ru-RU" dirty="0" err="1" smtClean="0"/>
              <a:t>Пташук</a:t>
            </a:r>
            <a:r>
              <a:rPr lang="ru-RU" dirty="0" smtClean="0"/>
              <a:t> </a:t>
            </a:r>
          </a:p>
          <a:p>
            <a:r>
              <a:rPr lang="ru-RU" dirty="0" smtClean="0"/>
              <a:t> Картина поставлена по одноименному роману В. Богомолова   «Момент истины»</a:t>
            </a:r>
          </a:p>
          <a:p>
            <a:r>
              <a:rPr lang="en-US" dirty="0" smtClean="0">
                <a:hlinkClick r:id="rId4"/>
              </a:rPr>
              <a:t>http://tushkan.net/news/v_avguste_44_go_2001_smotret_film_onlajn/2013-05-03-6074</a:t>
            </a:r>
            <a:endParaRPr lang="ru-RU" dirty="0" smtClean="0"/>
          </a:p>
        </p:txBody>
      </p:sp>
    </p:spTree>
  </p:cSld>
  <p:clrMapOvr>
    <a:masterClrMapping/>
  </p:clrMapOvr>
  <p:transition advTm="16036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04664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11760" y="908720"/>
            <a:ext cx="62646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Васильев, Б. Л.</a:t>
            </a:r>
          </a:p>
          <a:p>
            <a:pPr algn="just"/>
            <a:r>
              <a:rPr lang="ru-RU" dirty="0" smtClean="0"/>
              <a:t>   А зори здесь тихие... : повесть / Б. Л. Васильев. – М. : ВАГРИУС, 2004. – 367 с.</a:t>
            </a:r>
            <a:endParaRPr lang="ru-RU" dirty="0"/>
          </a:p>
        </p:txBody>
      </p:sp>
      <p:pic>
        <p:nvPicPr>
          <p:cNvPr id="26626" name="Picture 2" descr="А зори здесь тихие аудиокнига слушать онлайн скачать без ограничений Torrent ссылка на fcomm.ru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764704"/>
            <a:ext cx="2111538" cy="3312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411760" y="2060848"/>
            <a:ext cx="64087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Повесть «А зори здесь тихие…», написанная Борисом Васильевым, повествующая о судьбах пяти девушек и их командира во время Второй  мировой войны.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4128388"/>
            <a:ext cx="702027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/>
              <a:t>Военно-исторический фильм «А зори здесь тихие...» (1972) </a:t>
            </a:r>
            <a:r>
              <a:rPr lang="ru-RU" dirty="0" smtClean="0"/>
              <a:t>был снят режиссером Станиславом </a:t>
            </a:r>
            <a:r>
              <a:rPr lang="ru-RU" dirty="0" err="1" smtClean="0"/>
              <a:t>Ростоцким</a:t>
            </a:r>
            <a:r>
              <a:rPr lang="ru-RU" dirty="0" smtClean="0"/>
              <a:t> по одноименному произведению Бориса Васильева. Действия сюжета разворачиваются в начале 1942 года в Карелии. </a:t>
            </a:r>
            <a:r>
              <a:rPr lang="en-US" dirty="0" smtClean="0">
                <a:hlinkClick r:id="rId3"/>
              </a:rPr>
              <a:t>http://kinobar.net/news/a_zori_zdes_tikhie/2014-05-09-2020</a:t>
            </a:r>
            <a:endParaRPr lang="ru-RU" dirty="0" smtClean="0"/>
          </a:p>
        </p:txBody>
      </p:sp>
      <p:pic>
        <p:nvPicPr>
          <p:cNvPr id="26633" name="Picture 9" descr="А зори здесь тихие (1972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3573016"/>
            <a:ext cx="2088232" cy="3116764"/>
          </a:xfrm>
          <a:prstGeom prst="rect">
            <a:avLst/>
          </a:prstGeom>
          <a:noFill/>
        </p:spPr>
      </p:pic>
    </p:spTree>
  </p:cSld>
  <p:clrMapOvr>
    <a:masterClrMapping/>
  </p:clrMapOvr>
  <p:transition advTm="16162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админ\Desktop\фото фильмов\bdcd5acb8a99aadab8e49ef88e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3789040"/>
            <a:ext cx="2011363" cy="265112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10800000" flipV="1">
            <a:off x="395536" y="3890666"/>
            <a:ext cx="64624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«Это мы, Господи!..»</a:t>
            </a:r>
            <a:r>
              <a:rPr lang="ru-RU" dirty="0" smtClean="0"/>
              <a:t> - художественный фильм режиссёра Александра </a:t>
            </a:r>
            <a:r>
              <a:rPr lang="ru-RU" dirty="0" err="1" smtClean="0"/>
              <a:t>Итыгилова</a:t>
            </a:r>
            <a:r>
              <a:rPr lang="ru-RU" dirty="0" smtClean="0"/>
              <a:t> снятый в 1990 году.  Военная драма по повести Константина Воробьёва «Убиты под Москвой».</a:t>
            </a:r>
          </a:p>
          <a:p>
            <a:pPr algn="just"/>
            <a:r>
              <a:rPr lang="ru-RU" dirty="0" smtClean="0"/>
              <a:t>,</a:t>
            </a:r>
            <a:r>
              <a:rPr lang="en-US" dirty="0" smtClean="0">
                <a:hlinkClick r:id="rId3"/>
              </a:rPr>
              <a:t>http://tfilm.tv/29363-eto-my-gospodi.html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99792" y="1052736"/>
            <a:ext cx="62646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Воробьев, К. Д .</a:t>
            </a:r>
          </a:p>
          <a:p>
            <a:r>
              <a:rPr lang="ru-RU" dirty="0" smtClean="0"/>
              <a:t>   Убиты под Москвой . Это мы, господи! ... : повести  / К. Д.  Воробьев. - М. : </a:t>
            </a:r>
            <a:r>
              <a:rPr lang="ru-RU" dirty="0" err="1" smtClean="0"/>
              <a:t>Худож</a:t>
            </a:r>
            <a:r>
              <a:rPr lang="ru-RU" dirty="0" smtClean="0"/>
              <a:t>.   лит., 1987. - 159  с.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188641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sz="2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43808" y="2204864"/>
            <a:ext cx="61206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 smtClean="0"/>
          </a:p>
          <a:p>
            <a:pPr algn="just"/>
            <a:r>
              <a:rPr lang="ru-RU" dirty="0" smtClean="0"/>
              <a:t>Одно из наиболее известных произведений писателя о войне, повествующее об обороне Москвы осенью 1941 года</a:t>
            </a:r>
            <a:endParaRPr lang="ru-RU" dirty="0"/>
          </a:p>
        </p:txBody>
      </p:sp>
      <p:pic>
        <p:nvPicPr>
          <p:cNvPr id="31746" name="Picture 2" descr="Книги пользователя beon_2014 Мои Книги"/>
          <p:cNvPicPr>
            <a:picLocks noChangeAspect="1" noChangeArrowheads="1"/>
          </p:cNvPicPr>
          <p:nvPr/>
        </p:nvPicPr>
        <p:blipFill>
          <a:blip r:embed="rId4" cstate="print"/>
          <a:srcRect r="6153" b="6041"/>
          <a:stretch>
            <a:fillRect/>
          </a:stretch>
        </p:blipFill>
        <p:spPr bwMode="auto">
          <a:xfrm>
            <a:off x="395536" y="620688"/>
            <a:ext cx="1988675" cy="3204000"/>
          </a:xfrm>
          <a:prstGeom prst="rect">
            <a:avLst/>
          </a:prstGeom>
          <a:noFill/>
        </p:spPr>
      </p:pic>
    </p:spTree>
  </p:cSld>
  <p:clrMapOvr>
    <a:masterClrMapping/>
  </p:clrMapOvr>
  <p:transition advTm="15771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260649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dirty="0"/>
          </a:p>
        </p:txBody>
      </p:sp>
      <p:pic>
        <p:nvPicPr>
          <p:cNvPr id="1029" name="Picture 5" descr="C:\Users\админ\Desktop\фото фильмов\14210.jpg"/>
          <p:cNvPicPr>
            <a:picLocks noChangeAspect="1" noChangeArrowheads="1"/>
          </p:cNvPicPr>
          <p:nvPr/>
        </p:nvPicPr>
        <p:blipFill>
          <a:blip r:embed="rId2" cstate="print"/>
          <a:srcRect l="8359" t="13781" r="2483"/>
          <a:stretch>
            <a:fillRect/>
          </a:stretch>
        </p:blipFill>
        <p:spPr bwMode="auto">
          <a:xfrm>
            <a:off x="6804248" y="3284984"/>
            <a:ext cx="2160240" cy="315354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483768" y="1052736"/>
            <a:ext cx="62646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Гроссман</a:t>
            </a:r>
            <a:r>
              <a:rPr lang="ru-RU" b="1" dirty="0" smtClean="0"/>
              <a:t>, В. С.</a:t>
            </a:r>
          </a:p>
          <a:p>
            <a:r>
              <a:rPr lang="ru-RU" dirty="0" smtClean="0"/>
              <a:t>   Жизнь и судьба : роман  / В. С. </a:t>
            </a:r>
            <a:r>
              <a:rPr lang="ru-RU" dirty="0" err="1" smtClean="0"/>
              <a:t>Гроссман</a:t>
            </a:r>
            <a:r>
              <a:rPr lang="ru-RU" dirty="0" smtClean="0"/>
              <a:t>. - Ростов </a:t>
            </a:r>
            <a:r>
              <a:rPr lang="ru-RU" dirty="0" err="1" smtClean="0"/>
              <a:t>н</a:t>
            </a:r>
            <a:r>
              <a:rPr lang="ru-RU" dirty="0" smtClean="0"/>
              <a:t> /Д : Изд-во Ростовского ун-та, 1990. -667 с.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699792" y="2348880"/>
            <a:ext cx="61926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Книга рассказывает о судьбах людей, оказавшихся в той или иной степени причастными к истории Сталинградской битвы.</a:t>
            </a:r>
            <a:endParaRPr lang="ru-RU" dirty="0"/>
          </a:p>
        </p:txBody>
      </p:sp>
      <p:pic>
        <p:nvPicPr>
          <p:cNvPr id="1031" name="Picture 7" descr="Книга Василия Семеновича Гроссмана - Жизнь и судьба. . Купит…"/>
          <p:cNvPicPr>
            <a:picLocks noChangeAspect="1" noChangeArrowheads="1"/>
          </p:cNvPicPr>
          <p:nvPr/>
        </p:nvPicPr>
        <p:blipFill>
          <a:blip r:embed="rId3" cstate="print"/>
          <a:srcRect l="7560"/>
          <a:stretch>
            <a:fillRect/>
          </a:stretch>
        </p:blipFill>
        <p:spPr bwMode="auto">
          <a:xfrm>
            <a:off x="467544" y="908720"/>
            <a:ext cx="1760984" cy="3000376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 rot="10800000" flipV="1">
            <a:off x="0" y="4167663"/>
            <a:ext cx="6858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 Фильм «Жизнь и судьба»</a:t>
            </a:r>
            <a:r>
              <a:rPr lang="ru-RU" dirty="0" smtClean="0"/>
              <a:t>(2012). Режиссер: Сергей Урсуляк</a:t>
            </a:r>
          </a:p>
          <a:p>
            <a:pPr algn="just"/>
            <a:r>
              <a:rPr lang="ru-RU" dirty="0" smtClean="0"/>
              <a:t>Сценарист: Эдуард Володарский– масштабная  экранизация одноименного романа выдающегося советского писателя Василия </a:t>
            </a:r>
            <a:r>
              <a:rPr lang="ru-RU" dirty="0" err="1" smtClean="0"/>
              <a:t>Гроссмана</a:t>
            </a:r>
            <a:r>
              <a:rPr lang="ru-RU" dirty="0" smtClean="0"/>
              <a:t>, признанного самым правдивым романом  о Великой Отечественной войне.</a:t>
            </a:r>
          </a:p>
          <a:p>
            <a:pPr algn="just"/>
            <a:r>
              <a:rPr lang="ru-RU" dirty="0" smtClean="0"/>
              <a:t>.</a:t>
            </a:r>
            <a:r>
              <a:rPr lang="en-US" dirty="0" smtClean="0">
                <a:hlinkClick r:id="rId4"/>
              </a:rPr>
              <a:t>http://voenhronika.ru/news/zhizn_i_sudba_vse_serii_2012/2013-07-05-254</a:t>
            </a:r>
            <a:endParaRPr lang="ru-RU" dirty="0"/>
          </a:p>
        </p:txBody>
      </p:sp>
    </p:spTree>
  </p:cSld>
  <p:clrMapOvr>
    <a:masterClrMapping/>
  </p:clrMapOvr>
  <p:transition advTm="15662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7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sz="2000" b="1" dirty="0"/>
          </a:p>
        </p:txBody>
      </p:sp>
      <p:pic>
        <p:nvPicPr>
          <p:cNvPr id="9217" name="Picture 1" descr="C:\Users\админ\Desktop\фото фильмов\413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3933056"/>
            <a:ext cx="1838325" cy="276225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86000" y="1196752"/>
            <a:ext cx="6678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Казакевич, Э. Г.</a:t>
            </a:r>
          </a:p>
          <a:p>
            <a:pPr algn="just"/>
            <a:r>
              <a:rPr lang="ru-RU" dirty="0" smtClean="0"/>
              <a:t>   Звезда : повесть / Э. Г. Казакевич . - М. : АСТ ,  2004. - 480 с. - (Мировая классика). </a:t>
            </a:r>
            <a:endParaRPr lang="ru-RU" dirty="0"/>
          </a:p>
        </p:txBody>
      </p:sp>
      <p:pic>
        <p:nvPicPr>
          <p:cNvPr id="9219" name="Picture 3" descr="Дополнительная информация о книге Звезда: автор книги: Казак…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24744"/>
            <a:ext cx="1905000" cy="280035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286000" y="2132855"/>
            <a:ext cx="6858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своем произведении Э.Казакевич повествует нам об отрезке из жизни сержанта Аниканова, причем делает это в весьма необычной форме – в форме письма Аниканова лейтенанту Травкину. Писатель показывает нам, что даже лежа в госпитале, Аниканов рвется обратно в свой взвод, в бой, он не может сидеть без действия, зная, что его боевые товарищи сражаются с неприятелем.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251520" y="4306163"/>
            <a:ext cx="6840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«Звезда»</a:t>
            </a:r>
            <a:r>
              <a:rPr lang="ru-RU" dirty="0" smtClean="0"/>
              <a:t> — художественный фильм 2000 года режиссёра Николая Лебедева. Снят по одноимённой повести Эммануила Казакевича. Новая интерпретация фильма 1949 года</a:t>
            </a:r>
          </a:p>
          <a:p>
            <a:pPr algn="just"/>
            <a:r>
              <a:rPr lang="en-US" dirty="0" smtClean="0">
                <a:hlinkClick r:id="rId4"/>
              </a:rPr>
              <a:t>http://voenhronika.ru/news/zvezda_2002/2013-07-16-292</a:t>
            </a:r>
            <a:endParaRPr lang="ru-RU" dirty="0"/>
          </a:p>
        </p:txBody>
      </p:sp>
    </p:spTree>
  </p:cSld>
  <p:clrMapOvr>
    <a:masterClrMapping/>
  </p:clrMapOvr>
  <p:transition advTm="15803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5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sz="2000" b="1" dirty="0"/>
          </a:p>
        </p:txBody>
      </p:sp>
      <p:pic>
        <p:nvPicPr>
          <p:cNvPr id="8193" name="Picture 1" descr="C:\Users\админ\Desktop\фото фильмов\vzyat_zhivy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3645024"/>
            <a:ext cx="1816614" cy="298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67544" y="2690336"/>
            <a:ext cx="63904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just"/>
            <a:r>
              <a:rPr lang="ru-RU" b="1" dirty="0" smtClean="0"/>
              <a:t>Фильм» Взять живым» </a:t>
            </a:r>
            <a:r>
              <a:rPr lang="ru-RU" dirty="0" smtClean="0"/>
              <a:t>по одноименному роману Владимира Карпова. Картина повествует о судьбе Василия </a:t>
            </a:r>
            <a:r>
              <a:rPr lang="ru-RU" dirty="0" err="1" smtClean="0"/>
              <a:t>Ромашкина</a:t>
            </a:r>
            <a:r>
              <a:rPr lang="ru-RU" dirty="0" smtClean="0"/>
              <a:t>, который прошел через испытания войны и стал офицером разведки.</a:t>
            </a:r>
          </a:p>
          <a:p>
            <a:r>
              <a:rPr lang="ru-RU" dirty="0" smtClean="0">
                <a:hlinkClick r:id="rId3"/>
              </a:rPr>
              <a:t>.</a:t>
            </a:r>
            <a:r>
              <a:rPr lang="en-US" dirty="0" smtClean="0">
                <a:hlinkClick r:id="rId3"/>
              </a:rPr>
              <a:t>http://www.kinocccp.com/vzyat-zhivym.html</a:t>
            </a:r>
            <a:r>
              <a:rPr lang="en-US" dirty="0" smtClean="0"/>
              <a:t> 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31840" y="1052736"/>
            <a:ext cx="56886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Карпов, В. В.</a:t>
            </a:r>
          </a:p>
          <a:p>
            <a:r>
              <a:rPr lang="ru-RU" dirty="0" smtClean="0"/>
              <a:t>   Взять живым : роман  / В. В. Карпов  . - Ростов </a:t>
            </a:r>
            <a:r>
              <a:rPr lang="ru-RU" dirty="0" err="1" smtClean="0"/>
              <a:t>н</a:t>
            </a:r>
            <a:r>
              <a:rPr lang="ru-RU" dirty="0" smtClean="0"/>
              <a:t> / Д : </a:t>
            </a:r>
            <a:r>
              <a:rPr lang="ru-RU" dirty="0" err="1" smtClean="0"/>
              <a:t>Проф-Пресс</a:t>
            </a:r>
            <a:r>
              <a:rPr lang="ru-RU" dirty="0" smtClean="0"/>
              <a:t>, 1994. – 560 с.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8194" name="Picture 2" descr="скачать в карпов взять живым / Блог им. deuchicosimu1985 / BetNa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980728"/>
            <a:ext cx="1895475" cy="307657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131840" y="2276872"/>
            <a:ext cx="56166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 smtClean="0"/>
          </a:p>
          <a:p>
            <a:pPr algn="just"/>
            <a:r>
              <a:rPr lang="ru-RU" dirty="0" smtClean="0"/>
              <a:t>Роман «Взять живым» – яркое, захватывающее повествование о делах армейской разведки, тайных операциях, мужественных профессионалах войны. </a:t>
            </a:r>
            <a:endParaRPr lang="ru-RU" dirty="0"/>
          </a:p>
        </p:txBody>
      </p:sp>
    </p:spTree>
  </p:cSld>
  <p:clrMapOvr>
    <a:masterClrMapping/>
  </p:clrMapOvr>
  <p:transition advTm="16443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9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sz="2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39752" y="1268760"/>
            <a:ext cx="68042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Кондратьев, В. Л.</a:t>
            </a:r>
          </a:p>
          <a:p>
            <a:r>
              <a:rPr lang="ru-RU" dirty="0" smtClean="0"/>
              <a:t>   Сашка : повесть  / В. Л.  Кондратьев. - М. : Современник, 1986. - 141 с.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События в повести "Сашка" происходят в 1942г . Автор сам является фронтовиком и воевал подо Ржевом ,так же, как и его герой! Его повесть показывает людей на войне и в жизни. В повести автор показывает правду жизни тех времен.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7170" name="Picture 2" descr="Как получить голоса в контакте через смс"/>
          <p:cNvPicPr>
            <a:picLocks noChangeAspect="1" noChangeArrowheads="1"/>
          </p:cNvPicPr>
          <p:nvPr/>
        </p:nvPicPr>
        <p:blipFill>
          <a:blip r:embed="rId2" cstate="print"/>
          <a:srcRect l="4353" t="2954" r="4235" b="5456"/>
          <a:stretch>
            <a:fillRect/>
          </a:stretch>
        </p:blipFill>
        <p:spPr bwMode="auto">
          <a:xfrm>
            <a:off x="467544" y="1052736"/>
            <a:ext cx="1800200" cy="280831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 rot="10800000" flipV="1">
            <a:off x="179512" y="4797152"/>
            <a:ext cx="64807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Фильм «</a:t>
            </a:r>
            <a:r>
              <a:rPr lang="ru-RU" b="1" dirty="0" err="1" smtClean="0"/>
              <a:t>Са́шка</a:t>
            </a:r>
            <a:r>
              <a:rPr lang="ru-RU" b="1" dirty="0" smtClean="0"/>
              <a:t>»</a:t>
            </a:r>
            <a:r>
              <a:rPr lang="ru-RU" dirty="0" smtClean="0"/>
              <a:t> — советский художественный фильм, снятый на Московской ордена Ленина киностудии «Мосфильм» в1981 году режиссёром Александром Суриным по одноимённой повести Вячеслава Кондратьева</a:t>
            </a:r>
          </a:p>
          <a:p>
            <a:pPr algn="just"/>
            <a:r>
              <a:rPr lang="en-US" dirty="0" smtClean="0">
                <a:hlinkClick r:id="rId3"/>
              </a:rPr>
              <a:t>http://voenhronika.ru/news/sashka_1981/2014-07-12-604</a:t>
            </a:r>
            <a:endParaRPr lang="ru-RU" dirty="0"/>
          </a:p>
        </p:txBody>
      </p:sp>
      <p:pic>
        <p:nvPicPr>
          <p:cNvPr id="7177" name="Picture 9" descr="http://voenhronika.ru/images/9/sashk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3789040"/>
            <a:ext cx="1990725" cy="2857500"/>
          </a:xfrm>
          <a:prstGeom prst="rect">
            <a:avLst/>
          </a:prstGeom>
          <a:noFill/>
        </p:spPr>
      </p:pic>
    </p:spTree>
  </p:cSld>
  <p:clrMapOvr>
    <a:masterClrMapping/>
  </p:clrMapOvr>
  <p:transition advTm="16051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sz="2000" b="1" dirty="0"/>
          </a:p>
        </p:txBody>
      </p:sp>
      <p:pic>
        <p:nvPicPr>
          <p:cNvPr id="5121" name="Picture 1" descr="C:\Users\админ\Desktop\фото фильмов\1308136112_283282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4077072"/>
            <a:ext cx="1800200" cy="259228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131840" y="836712"/>
            <a:ext cx="60121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Пикуль, В. С.</a:t>
            </a:r>
          </a:p>
          <a:p>
            <a:r>
              <a:rPr lang="ru-RU" dirty="0" smtClean="0"/>
              <a:t>   Реквием каравану PQ-17  : роман  / В. С. Пикуль  . - М. : Вече , 2003. - 592 с.- (Великая судьба России)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19872" y="2274838"/>
            <a:ext cx="54726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«Реквием </a:t>
            </a:r>
            <a:r>
              <a:rPr lang="ru-RU" b="1" dirty="0" err="1" smtClean="0"/>
              <a:t>карава́ну</a:t>
            </a:r>
            <a:r>
              <a:rPr lang="ru-RU" b="1" dirty="0" smtClean="0"/>
              <a:t> PQ-17»</a:t>
            </a:r>
            <a:r>
              <a:rPr lang="ru-RU" dirty="0" smtClean="0"/>
              <a:t> — исторический роман (с подзаголовком «документальная трагедия») советского писателя Валентина Пикуля, написанный в 1969—1973 годах. Роман посвящён трагедии одного из арктических конвоев союзников в годы Второй мировой войны.</a:t>
            </a:r>
            <a:endParaRPr lang="ru-RU" dirty="0"/>
          </a:p>
        </p:txBody>
      </p:sp>
      <p:pic>
        <p:nvPicPr>
          <p:cNvPr id="5122" name="Picture 2" descr="Обложка книги Валентина Пикуля «Реквием каравану PQ-17»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908720"/>
            <a:ext cx="1905000" cy="292417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 rot="10800000" flipV="1">
            <a:off x="251520" y="4520153"/>
            <a:ext cx="67322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Фильм «Конвой </a:t>
            </a:r>
            <a:r>
              <a:rPr lang="en-US" b="1" dirty="0" smtClean="0"/>
              <a:t>PQ</a:t>
            </a:r>
            <a:r>
              <a:rPr lang="ru-RU" b="1" dirty="0" smtClean="0"/>
              <a:t>-17 </a:t>
            </a:r>
            <a:r>
              <a:rPr lang="ru-RU" dirty="0" smtClean="0"/>
              <a:t>(режиссер Александр </a:t>
            </a:r>
            <a:r>
              <a:rPr lang="ru-RU" dirty="0" err="1" smtClean="0"/>
              <a:t>Котт</a:t>
            </a:r>
            <a:r>
              <a:rPr lang="ru-RU" dirty="0" smtClean="0"/>
              <a:t> , 2004 год)</a:t>
            </a:r>
          </a:p>
          <a:p>
            <a:pPr algn="just"/>
            <a:r>
              <a:rPr lang="ru-RU" dirty="0" smtClean="0"/>
              <a:t> является экранной адаптацией произведения культового автора исторических романов Валентина Пикуля.</a:t>
            </a:r>
          </a:p>
          <a:p>
            <a:pPr algn="just"/>
            <a:r>
              <a:rPr lang="en-US" dirty="0" smtClean="0">
                <a:hlinkClick r:id="rId4"/>
              </a:rPr>
              <a:t>http://voenhronika.ru/news/konvoj_pq_17_vse_serii_2004/2013-07-09-268</a:t>
            </a:r>
            <a:endParaRPr lang="ru-RU" dirty="0"/>
          </a:p>
        </p:txBody>
      </p:sp>
    </p:spTree>
  </p:cSld>
  <p:clrMapOvr>
    <a:masterClrMapping/>
  </p:clrMapOvr>
  <p:transition advTm="16161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1"/>
            <a:ext cx="84969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sz="2000" b="1" dirty="0"/>
          </a:p>
        </p:txBody>
      </p:sp>
      <p:pic>
        <p:nvPicPr>
          <p:cNvPr id="4097" name="Picture 1" descr="C:\Users\админ\Desktop\фото фильмов\1267012726_94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1144" y="3717032"/>
            <a:ext cx="2132856" cy="29623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rot="10800000" flipV="1">
            <a:off x="251520" y="3890667"/>
            <a:ext cx="64087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 smtClean="0"/>
          </a:p>
          <a:p>
            <a:pPr algn="just"/>
            <a:r>
              <a:rPr lang="ru-RU" b="1" dirty="0" smtClean="0"/>
              <a:t>Военная </a:t>
            </a:r>
            <a:r>
              <a:rPr lang="ru-RU" b="1" dirty="0" err="1" smtClean="0"/>
              <a:t>киноэпопея</a:t>
            </a:r>
            <a:r>
              <a:rPr lang="ru-RU" b="1" dirty="0" smtClean="0"/>
              <a:t> «Война на западном направлении»</a:t>
            </a:r>
            <a:r>
              <a:rPr lang="ru-RU" dirty="0" smtClean="0"/>
              <a:t> (руководитель, кинорежиссёр: Григорий </a:t>
            </a:r>
            <a:r>
              <a:rPr lang="ru-RU" dirty="0" err="1" smtClean="0"/>
              <a:t>Кохан</a:t>
            </a:r>
            <a:r>
              <a:rPr lang="ru-RU" dirty="0" smtClean="0"/>
              <a:t>, Тимофей Левчук 1990г)  по мотивам одноименного романа Ивана </a:t>
            </a:r>
            <a:r>
              <a:rPr lang="ru-RU" dirty="0" err="1" smtClean="0"/>
              <a:t>Стаднюка</a:t>
            </a:r>
            <a:r>
              <a:rPr lang="ru-RU" dirty="0" smtClean="0"/>
              <a:t> о трагических событиях первых месяцев Великой Отечественной войны.</a:t>
            </a:r>
          </a:p>
          <a:p>
            <a:pPr algn="just"/>
            <a:r>
              <a:rPr lang="en-US" dirty="0" smtClean="0">
                <a:hlinkClick r:id="rId3"/>
              </a:rPr>
              <a:t>http://tyt-kinofilm.ru/drama/3200-voyna-na-zapadnom-napravlenii-6-seriy.html#.VTubMSHtmko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11760" y="764704"/>
            <a:ext cx="64807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Стаднюк</a:t>
            </a:r>
            <a:r>
              <a:rPr lang="ru-RU" b="1" dirty="0" smtClean="0"/>
              <a:t>, И. Ф.</a:t>
            </a:r>
          </a:p>
          <a:p>
            <a:r>
              <a:rPr lang="ru-RU" dirty="0" smtClean="0"/>
              <a:t>   Война : роман  / И. Ф. </a:t>
            </a:r>
            <a:r>
              <a:rPr lang="ru-RU" dirty="0" err="1" smtClean="0"/>
              <a:t>Стаднюк</a:t>
            </a:r>
            <a:r>
              <a:rPr lang="ru-RU" dirty="0" smtClean="0"/>
              <a:t> . - М. : Современник, 1977. - 511 с.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098" name="Picture 2" descr="10.09.12. 0. Вам представлено 80 книг из серии Война и мы, которые - 5 Декабря 2013 - Blog - Ostapenk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692696"/>
            <a:ext cx="2143125" cy="314325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699792" y="1700808"/>
            <a:ext cx="61206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 smtClean="0"/>
          </a:p>
          <a:p>
            <a:pPr algn="just"/>
            <a:r>
              <a:rPr lang="ru-RU" dirty="0" smtClean="0"/>
              <a:t>   В получившем широкую известность романе И. </a:t>
            </a:r>
            <a:r>
              <a:rPr lang="ru-RU" dirty="0" err="1" smtClean="0"/>
              <a:t>Стаднюк</a:t>
            </a:r>
            <a:r>
              <a:rPr lang="ru-RU" dirty="0" smtClean="0"/>
              <a:t> показывает усилия Советского правительства по укреплению оборонной мощи страны накануне войны и сражения начального периода войны в Белоруссии и на Смоленской возвышенности. </a:t>
            </a:r>
            <a:endParaRPr lang="ru-RU" dirty="0"/>
          </a:p>
        </p:txBody>
      </p:sp>
    </p:spTree>
  </p:cSld>
  <p:clrMapOvr>
    <a:masterClrMapping/>
  </p:clrMapOvr>
  <p:transition advTm="16161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7"/>
            <a:ext cx="85689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sz="2000" b="1" dirty="0"/>
          </a:p>
        </p:txBody>
      </p:sp>
      <p:pic>
        <p:nvPicPr>
          <p:cNvPr id="3073" name="Picture 1" descr="C:\Users\админ\Desktop\фото фильмов\zhivye-i-mertvy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3429000"/>
            <a:ext cx="1872208" cy="309634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771800" y="980728"/>
            <a:ext cx="6372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Симонов, К. М.</a:t>
            </a:r>
          </a:p>
          <a:p>
            <a:pPr algn="just"/>
            <a:r>
              <a:rPr lang="ru-RU" dirty="0" smtClean="0"/>
              <a:t>   Живые и мертвые : роман / К. М . Симонов.  - М. : АСТ,  2004. - 508 с. - (Мировая классика)</a:t>
            </a:r>
            <a:endParaRPr lang="ru-RU" dirty="0"/>
          </a:p>
        </p:txBody>
      </p:sp>
      <p:pic>
        <p:nvPicPr>
          <p:cNvPr id="3074" name="Picture 2" descr="Стругацкие обитаемый остров аудиокнига торрент"/>
          <p:cNvPicPr>
            <a:picLocks noChangeAspect="1" noChangeArrowheads="1"/>
          </p:cNvPicPr>
          <p:nvPr/>
        </p:nvPicPr>
        <p:blipFill>
          <a:blip r:embed="rId3" cstate="print"/>
          <a:srcRect t="8888" r="3226"/>
          <a:stretch>
            <a:fillRect/>
          </a:stretch>
        </p:blipFill>
        <p:spPr bwMode="auto">
          <a:xfrm>
            <a:off x="251520" y="908720"/>
            <a:ext cx="2160240" cy="316835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 rot="10800000" flipV="1">
            <a:off x="0" y="4442629"/>
            <a:ext cx="70922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 smtClean="0"/>
              <a:t>Живы́е</a:t>
            </a:r>
            <a:r>
              <a:rPr lang="ru-RU" b="1" dirty="0" smtClean="0"/>
              <a:t> и мёртвые»</a:t>
            </a:r>
            <a:r>
              <a:rPr lang="ru-RU" dirty="0" smtClean="0"/>
              <a:t> — художественный фильм, снятый на киностудии «Мосфильм» в 1964 году режиссёром Александром </a:t>
            </a:r>
            <a:r>
              <a:rPr lang="ru-RU" dirty="0" err="1" smtClean="0"/>
              <a:t>Столпером</a:t>
            </a:r>
            <a:r>
              <a:rPr lang="ru-RU" dirty="0" smtClean="0"/>
              <a:t> по первой части одноимённого романа Константина Симонова.</a:t>
            </a:r>
            <a:r>
              <a:rPr lang="en-US" dirty="0" smtClean="0"/>
              <a:t> </a:t>
            </a:r>
            <a:r>
              <a:rPr lang="en-US" dirty="0" smtClean="0">
                <a:hlinkClick r:id="rId4"/>
              </a:rPr>
              <a:t>http://voenhronika.ru/news/zhivye_i_mertvye_1963/2013-04-17-64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43808" y="2132857"/>
            <a:ext cx="61206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В первой книге трилогии «Живые и мертвые» автор воссоздает в судьбах своих героев мужественную борьбу советского народа против фашистских захватчиков в первые месяцы Великой Отечественной войны. </a:t>
            </a:r>
            <a:endParaRPr lang="ru-RU" dirty="0"/>
          </a:p>
        </p:txBody>
      </p:sp>
    </p:spTree>
  </p:cSld>
  <p:clrMapOvr>
    <a:masterClrMapping/>
  </p:clrMapOvr>
  <p:transition advTm="16287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4969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dirty="0"/>
          </a:p>
        </p:txBody>
      </p:sp>
      <p:pic>
        <p:nvPicPr>
          <p:cNvPr id="2049" name="Picture 1" descr="C:\Users\админ\Desktop\фото фильмов\3318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4005064"/>
            <a:ext cx="1512168" cy="250658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86000" y="764704"/>
            <a:ext cx="6606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Тельпугов</a:t>
            </a:r>
            <a:r>
              <a:rPr lang="ru-RU" dirty="0" smtClean="0"/>
              <a:t>, В. П.</a:t>
            </a:r>
          </a:p>
          <a:p>
            <a:pPr algn="just"/>
            <a:r>
              <a:rPr lang="ru-RU" dirty="0" smtClean="0"/>
              <a:t>  Ничего не случилось... : повести  / В. П.  </a:t>
            </a:r>
            <a:r>
              <a:rPr lang="ru-RU" dirty="0" err="1" smtClean="0"/>
              <a:t>Тельпугов</a:t>
            </a:r>
            <a:r>
              <a:rPr lang="ru-RU" dirty="0" smtClean="0"/>
              <a:t>. – М. </a:t>
            </a:r>
            <a:r>
              <a:rPr lang="ru-RU" smtClean="0"/>
              <a:t>: </a:t>
            </a:r>
            <a:r>
              <a:rPr lang="ru-RU" smtClean="0"/>
              <a:t>Сов. </a:t>
            </a:r>
            <a:r>
              <a:rPr lang="ru-RU" dirty="0" smtClean="0"/>
              <a:t>писатель, 1989. – 702 с.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4077072"/>
            <a:ext cx="69847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b="1" dirty="0" smtClean="0"/>
          </a:p>
          <a:p>
            <a:pPr algn="just"/>
            <a:r>
              <a:rPr lang="ru-RU" b="1" dirty="0" smtClean="0"/>
              <a:t>Фильм «Встреча перед разлукой» (1985)</a:t>
            </a:r>
            <a:r>
              <a:rPr lang="ru-RU" dirty="0" smtClean="0"/>
              <a:t> снят по мотивам повести В. </a:t>
            </a:r>
            <a:r>
              <a:rPr lang="ru-RU" dirty="0" err="1" smtClean="0"/>
              <a:t>Тельпугова</a:t>
            </a:r>
            <a:r>
              <a:rPr lang="ru-RU" dirty="0" smtClean="0"/>
              <a:t> «Парашютисты». В основе сюжета - история молодых людей Жени, Ивана и Володи, оказавшихся 22 июня 1941 года на оккупированной фашистами территории.</a:t>
            </a:r>
          </a:p>
          <a:p>
            <a:pPr algn="just"/>
            <a:r>
              <a:rPr lang="en-US" dirty="0" smtClean="0">
                <a:hlinkClick r:id="rId3"/>
              </a:rPr>
              <a:t>http://filmasik.com.ua/voennyy_online/18030-vstrecha-pered-razlukoy-1985.html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267744" y="1916833"/>
            <a:ext cx="65527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 Главный герой повести «Парашютисты», десантник Сергей </a:t>
            </a:r>
            <a:r>
              <a:rPr lang="ru-RU" dirty="0" err="1" smtClean="0"/>
              <a:t>Слободкин</a:t>
            </a:r>
            <a:r>
              <a:rPr lang="ru-RU" dirty="0" smtClean="0"/>
              <a:t>, в начале войны сражается с гитлеровцами в лесах и болотах Белоруссии. В одном из боев он получает тяжелое ранение. После госпиталя </a:t>
            </a:r>
            <a:r>
              <a:rPr lang="ru-RU" dirty="0" err="1" smtClean="0"/>
              <a:t>Слободкин</a:t>
            </a:r>
            <a:r>
              <a:rPr lang="ru-RU" dirty="0" smtClean="0"/>
              <a:t> встает к станку оборонного завода, ведет активную комсомольскую работу и все время добивается отправки "в родную роту". В конце концов он уходит на выполнение боевого задания в тыл врага.</a:t>
            </a:r>
            <a:endParaRPr lang="ru-RU" dirty="0"/>
          </a:p>
        </p:txBody>
      </p:sp>
      <p:pic>
        <p:nvPicPr>
          <p:cNvPr id="2052" name="Picture 4" descr="Художественная литература Страница 14468 - BazarKnig.ru"/>
          <p:cNvPicPr>
            <a:picLocks noChangeAspect="1" noChangeArrowheads="1"/>
          </p:cNvPicPr>
          <p:nvPr/>
        </p:nvPicPr>
        <p:blipFill>
          <a:blip r:embed="rId4" cstate="print"/>
          <a:srcRect r="1662" b="4891"/>
          <a:stretch>
            <a:fillRect/>
          </a:stretch>
        </p:blipFill>
        <p:spPr bwMode="auto">
          <a:xfrm>
            <a:off x="251520" y="836712"/>
            <a:ext cx="1728192" cy="2916040"/>
          </a:xfrm>
          <a:prstGeom prst="rect">
            <a:avLst/>
          </a:prstGeom>
          <a:noFill/>
        </p:spPr>
      </p:pic>
    </p:spTree>
  </p:cSld>
  <p:clrMapOvr>
    <a:masterClrMapping/>
  </p:clrMapOvr>
  <p:transition advTm="16395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админ\Desktop\фото фильмов\427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3933056"/>
            <a:ext cx="1884363" cy="265112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627784" y="908720"/>
            <a:ext cx="61926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Шолохов, М. А.</a:t>
            </a:r>
          </a:p>
          <a:p>
            <a:pPr algn="just"/>
            <a:r>
              <a:rPr lang="ru-RU" dirty="0" smtClean="0"/>
              <a:t>   Они сражались за </a:t>
            </a:r>
            <a:r>
              <a:rPr lang="ru-RU" smtClean="0"/>
              <a:t>Родину   </a:t>
            </a:r>
            <a:r>
              <a:rPr lang="ru-RU" dirty="0" smtClean="0"/>
              <a:t>/ М. А. Шолохов. - М. : АСТ ,  2004. - 288 с. - (Мировая классика).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8864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sz="2000" b="1" dirty="0"/>
          </a:p>
        </p:txBody>
      </p:sp>
      <p:pic>
        <p:nvPicPr>
          <p:cNvPr id="1026" name="Picture 2" descr="Скачать бесплатно книгу Они сражались за Родину (fb2 txt doc pdf djvu) без регистрации"/>
          <p:cNvPicPr>
            <a:picLocks noChangeAspect="1" noChangeArrowheads="1"/>
          </p:cNvPicPr>
          <p:nvPr/>
        </p:nvPicPr>
        <p:blipFill>
          <a:blip r:embed="rId3" cstate="print"/>
          <a:srcRect l="17941" t="1890" r="21701" b="5562"/>
          <a:stretch>
            <a:fillRect/>
          </a:stretch>
        </p:blipFill>
        <p:spPr bwMode="auto">
          <a:xfrm>
            <a:off x="323528" y="764704"/>
            <a:ext cx="1925431" cy="295232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55776" y="2204864"/>
            <a:ext cx="63367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Теме героического подвига  народа в Великой Отечественной войне —посвящены главы из романа «Они сражались за Родину» (1943–1969), в которых автор стремится поведать миру суровую правду о том, какой огромной ценой оплатил  народ право человечества на будущее.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251520" y="4174704"/>
            <a:ext cx="66064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Фильм «Они сражались за Родину» </a:t>
            </a:r>
            <a:r>
              <a:rPr lang="ru-RU" dirty="0" smtClean="0"/>
              <a:t> Сергея Бондарчука, экранизация одноименного романа М.Шолохова. Лучший фильм по опросу журнала «Советский экран» в 1976 году. Фильм рассказывает о нескольких днях жестоких боев, когда горсточка храбрецов стояла насмерть под непрерывными бомбежками и танковыми атаками на подступах к Сталинграду.</a:t>
            </a:r>
          </a:p>
          <a:p>
            <a:pPr algn="just"/>
            <a:r>
              <a:rPr lang="en-US" dirty="0" smtClean="0">
                <a:hlinkClick r:id="rId4"/>
              </a:rPr>
              <a:t>http://voenhronika.ru/news/oni_srazhalis_za_rodinu_1975/2013-04-17-65</a:t>
            </a:r>
            <a:endParaRPr lang="ru-RU" dirty="0"/>
          </a:p>
        </p:txBody>
      </p:sp>
    </p:spTree>
  </p:cSld>
  <p:clrMapOvr>
    <a:masterClrMapping/>
  </p:clrMapOvr>
  <p:transition advTm="16177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04664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196752"/>
            <a:ext cx="8496944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Контактная информация: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347932 Ростовская область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г. Таганрог, ул. Театральная ,6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(8634)33-33-13</a:t>
            </a:r>
          </a:p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F12@taglib.ru</a:t>
            </a: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Составитель :Ведущий библиотекарь </a:t>
            </a:r>
            <a:r>
              <a:rPr lang="ru-RU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Тюпова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Т. В. 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БИЦ- филиал №12 МБУК ЦБС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D:\Мои документы\Мои рисунки\A9D6U2QCAUY9ARGCA5TIM7ZCAVFMH8FCAGGZWQ0CAEFOVICCAUYRYFDCAOR3V93CATKM522CAVY62RNCAIEDVA0CAG1BYWNCA7IZBNJCADQHP2JCAQJ0IEDCAAUKUMECAGPU0LACA4PXS99CAJZH6F7CAHVSIA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3356992"/>
            <a:ext cx="285752" cy="285752"/>
          </a:xfrm>
          <a:prstGeom prst="rect">
            <a:avLst/>
          </a:prstGeom>
          <a:noFill/>
        </p:spPr>
      </p:pic>
      <p:pic>
        <p:nvPicPr>
          <p:cNvPr id="5" name="Picture 3" descr="D:\Мои документы\Мои рисунки\AH5SAQPCASD3NYECAU2IF05CABU75EMCAWS1PN3CA921YJMCAH0TTMFCAQN4BJ3CA86AIU0CAMZYJNLCATPUTTMCA74S9U2CAX0WKAOCASBR18PCATORCIWCA94V7BXCAWEI22ZCAPR48G3CA79R3AHCA9KAB70.jpg"/>
          <p:cNvPicPr>
            <a:picLocks noChangeAspect="1" noChangeArrowheads="1"/>
          </p:cNvPicPr>
          <p:nvPr/>
        </p:nvPicPr>
        <p:blipFill>
          <a:blip r:embed="rId4" cstate="print"/>
          <a:srcRect l="14286" t="14286" r="14286" b="14286"/>
          <a:stretch>
            <a:fillRect/>
          </a:stretch>
        </p:blipFill>
        <p:spPr bwMode="auto">
          <a:xfrm>
            <a:off x="3491880" y="3717032"/>
            <a:ext cx="357190" cy="357190"/>
          </a:xfrm>
          <a:prstGeom prst="rect">
            <a:avLst/>
          </a:prstGeom>
          <a:noFill/>
        </p:spPr>
      </p:pic>
    </p:spTree>
  </p:cSld>
  <p:clrMapOvr>
    <a:masterClrMapping/>
  </p:clrMapOvr>
  <p:transition advTm="8143"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623</TotalTime>
  <Words>866</Words>
  <Application>Microsoft Office PowerPoint</Application>
  <PresentationFormat>Экран (4:3)</PresentationFormat>
  <Paragraphs>190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user_2</cp:lastModifiedBy>
  <cp:revision>69</cp:revision>
  <dcterms:created xsi:type="dcterms:W3CDTF">2015-04-19T16:08:23Z</dcterms:created>
  <dcterms:modified xsi:type="dcterms:W3CDTF">2015-05-13T10:34:10Z</dcterms:modified>
</cp:coreProperties>
</file>