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65" r:id="rId4"/>
    <p:sldId id="258" r:id="rId5"/>
    <p:sldId id="263" r:id="rId6"/>
    <p:sldId id="257" r:id="rId7"/>
    <p:sldId id="266" r:id="rId8"/>
    <p:sldId id="264" r:id="rId9"/>
    <p:sldId id="262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80995-77A1-4A45-9065-20FEA65B1B66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0A402-AC0C-4FE2-A2AD-B59A84C36B6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0A402-AC0C-4FE2-A2AD-B59A84C36B65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0A402-AC0C-4FE2-A2AD-B59A84C36B65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0A402-AC0C-4FE2-A2AD-B59A84C36B65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0A402-AC0C-4FE2-A2AD-B59A84C36B65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5D8C-5145-42F6-B2CF-E495CF233AAF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7B6D-6005-4087-B46A-1CFD74DFF4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5D8C-5145-42F6-B2CF-E495CF233AAF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7B6D-6005-4087-B46A-1CFD74DFF4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5D8C-5145-42F6-B2CF-E495CF233AAF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7B6D-6005-4087-B46A-1CFD74DFF4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5D8C-5145-42F6-B2CF-E495CF233AAF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7B6D-6005-4087-B46A-1CFD74DFF4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5D8C-5145-42F6-B2CF-E495CF233AAF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7B6D-6005-4087-B46A-1CFD74DFF4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5D8C-5145-42F6-B2CF-E495CF233AAF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7B6D-6005-4087-B46A-1CFD74DFF4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5D8C-5145-42F6-B2CF-E495CF233AAF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7B6D-6005-4087-B46A-1CFD74DFF4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5D8C-5145-42F6-B2CF-E495CF233AAF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7B6D-6005-4087-B46A-1CFD74DFF4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5D8C-5145-42F6-B2CF-E495CF233AAF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7B6D-6005-4087-B46A-1CFD74DFF4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5D8C-5145-42F6-B2CF-E495CF233AAF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7B6D-6005-4087-B46A-1CFD74DFF4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5D8C-5145-42F6-B2CF-E495CF233AAF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7B6D-6005-4087-B46A-1CFD74DFF4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B5D8C-5145-42F6-B2CF-E495CF233AAF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B7B6D-6005-4087-B46A-1CFD74DFF4A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f9@taglib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f9@taglib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ello_html_m328206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44796" y="2357430"/>
            <a:ext cx="8799204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dirty="0" smtClean="0">
                <a:solidFill>
                  <a:srgbClr val="FF0000"/>
                </a:solidFill>
                <a:latin typeface="Arial Black" pitchFamily="34" charset="0"/>
              </a:rPr>
              <a:t>дайджест </a:t>
            </a:r>
            <a:endParaRPr lang="en-US" sz="60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ru-RU" sz="6000" dirty="0" smtClean="0">
                <a:solidFill>
                  <a:srgbClr val="FF0000"/>
                </a:solidFill>
                <a:latin typeface="Arial Black" pitchFamily="34" charset="0"/>
              </a:rPr>
              <a:t>новых поступлений</a:t>
            </a:r>
            <a:endParaRPr lang="ru-RU" sz="6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538" y="285728"/>
            <a:ext cx="7143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Муниципальное бюджетное учреждение культуры</a:t>
            </a:r>
          </a:p>
          <a:p>
            <a:pPr algn="ctr"/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Централизованная библиотечная система</a:t>
            </a:r>
          </a:p>
          <a:p>
            <a:pPr algn="ctr"/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Юношеский библиотечно-информационный центр-филиал №9</a:t>
            </a:r>
          </a:p>
          <a:p>
            <a:pPr algn="ctr"/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347902 г. Таганрог, Ростовская обл., ул. Свободы, 29, тел.: (8634) 64-84-03, </a:t>
            </a:r>
          </a:p>
          <a:p>
            <a:pPr algn="ctr"/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mail</a:t>
            </a: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b="1" i="1" u="sng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hlinkClick r:id="rId3"/>
              </a:rPr>
              <a:t>f</a:t>
            </a:r>
            <a:r>
              <a:rPr lang="ru-RU" b="1" i="1" u="sng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hlinkClick r:id="rId3"/>
              </a:rPr>
              <a:t>9@</a:t>
            </a:r>
            <a:r>
              <a:rPr lang="en-US" b="1" i="1" u="sng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hlinkClick r:id="rId3"/>
              </a:rPr>
              <a:t>taglib</a:t>
            </a:r>
            <a:r>
              <a:rPr lang="ru-RU" b="1" i="1" u="sng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hlinkClick r:id="rId3"/>
              </a:rPr>
              <a:t>.</a:t>
            </a:r>
            <a:r>
              <a:rPr lang="en-US" b="1" i="1" u="sng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hlinkClick r:id="rId3"/>
              </a:rPr>
              <a:t>ru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57554" y="4643446"/>
            <a:ext cx="26410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Электронная выставка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71736" y="592933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Таганрог</a:t>
            </a:r>
          </a:p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20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20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ello_html_m328206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428992" y="1571612"/>
            <a:ext cx="5000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    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214290"/>
            <a:ext cx="7929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2910" y="1928802"/>
            <a:ext cx="521497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     Новый роман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Мюриель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Барбери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«Странная страна» продолжает тему, начатую в «Жизни эльфов», где писательница впервые рассказала о том, как связан мир людей с незримым миром. В этой волшебной вселенной назревает конфликт, приближается последняя битва. И кто знает, чем все закончится схватка, от исхода которой зависят судьбы земного мира. 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6211669"/>
            <a:ext cx="89297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14" name="Рисунок 13" descr="140.jpg"/>
          <p:cNvPicPr>
            <a:picLocks noChangeAspect="1"/>
          </p:cNvPicPr>
          <p:nvPr/>
        </p:nvPicPr>
        <p:blipFill>
          <a:blip r:embed="rId3"/>
          <a:srcRect l="8461" r="10769"/>
          <a:stretch>
            <a:fillRect/>
          </a:stretch>
        </p:blipFill>
        <p:spPr>
          <a:xfrm>
            <a:off x="6286512" y="1500174"/>
            <a:ext cx="2125279" cy="36433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85720" y="0"/>
            <a:ext cx="8572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Arial" pitchFamily="34" charset="0"/>
                <a:cs typeface="Arial" pitchFamily="34" charset="0"/>
              </a:rPr>
              <a:t>Барбери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Мюриель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Странная страна : [роман] /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Мюриель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Барбери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;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[перевод с французского Риммы Генкиной]. - Санкт-Петербург : Азбука : Азбука-Аттикус, 2019. – 412 с. - (Азбука-бестселлер).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- ISBN 978-5-389-16214-3. – Текст : непосредственный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ello_html_m328206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428992" y="1571612"/>
            <a:ext cx="5000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    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1000108"/>
            <a:ext cx="50720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Конец XIX века. Сын успешного петербургского адвоката Леонид Фирсанов хочет устроиться в жизни и не особенно стремится к авантюрам, но неожиданно для себя отправляется в Африку в качестве корреспондента газеты "Невский экспресс", чтобы сочинять заметки об Англо-бурской войне.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    Выбраться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из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очередного приключения ему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часто помогает детское увлечение - жонглирование и трюки в стиле американского иллюзиониста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Гудини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С их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же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помощью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"жонглёр"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надеется вернуться на Родину…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3" name="Рисунок 12" descr="48629485-andrey-batuhanov-zhongl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98" y="1428736"/>
            <a:ext cx="2380133" cy="361321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57158" y="0"/>
            <a:ext cx="8501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Arial" pitchFamily="34" charset="0"/>
                <a:cs typeface="Arial" pitchFamily="34" charset="0"/>
              </a:rPr>
              <a:t>Батуханов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А. Б. Жонглер : [роман] / А. В.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Батуханов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- Москва : Вече, 2019. – 493 с. - (Исторические приключения). - ISBN 978-5-4484-1363-6. - Текст : непосредственный.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ello_html_m328206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9" name="Рисунок 8" descr="2759769_detai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1643050"/>
            <a:ext cx="2357454" cy="380234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00034" y="1500174"/>
            <a:ext cx="550072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После частичной потери памяти дочь известного киноактера Каролина Уильямс приезжает в Париж и арендует квартиру на улице Клер. Вскоре она понимает, что красивый старинный дом хранит сумрачную тайну. Каролина обнаруживает в одной из комнат письма некой Селины, датированные 1943 годом. Селину удерживали в доме насильно, но она не теряла присутствия духа и делала все, чтобы спасти своих любимых, особенно малышку дочь.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Разбираясь с загадками, корни которых уходят более чем на полвека в прошлое, Каролина находит ключи и к собственной памяти, в глубинах которой притаились и боль, и вера, и любовь.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0"/>
            <a:ext cx="8572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Arial" pitchFamily="34" charset="0"/>
                <a:cs typeface="Arial" pitchFamily="34" charset="0"/>
              </a:rPr>
              <a:t>Джио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Сара. Все цветы Парижа : роман / Сара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Джио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; [перевод с английского Ирины Гиляровой]. - Москва : Э, 2020. – 381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с. - (Зарубежный романтический бестселлер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). -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ISBN 978-5-04-104956-0.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Текст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непосредственный.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hello_html_m328206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3999" cy="685800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1472" y="1357298"/>
            <a:ext cx="51435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     1972 год. Холодная война в разгаре. На Сирину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Фрум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весьма начитанную и образованную девушку, обращают внимание английские спецслужбы. Им нужен человек, способный втереться в доверие к молодому писателю Томасу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Хейли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- он может быть им полезен. Сирина идеально подходит для этой роли.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    «Сластена»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Иэна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Макьюэна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– роман с «двойным дном» о разведке, идеологической войне, силе понимания и любви.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  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43174" y="6211669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12" name="Рисунок 11" descr="скачанные файлы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60" y="1571612"/>
            <a:ext cx="2403306" cy="3786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85720" y="0"/>
            <a:ext cx="8501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Arial" pitchFamily="34" charset="0"/>
                <a:cs typeface="Arial" pitchFamily="34" charset="0"/>
              </a:rPr>
              <a:t>Макьюэн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Иэн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. Сластена : [роман-матрешка] /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Иэн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Макьюэн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; [перевод с английского В. Голышева, М.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Дадяна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]. - Москва :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Эксмо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2019. – 378 с. - ISBN 978-5-04-102802-2 – Текст : непосредственный.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hello_html_m328206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10" y="1285860"/>
            <a:ext cx="51435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У </a:t>
            </a:r>
            <a:r>
              <a:rPr lang="ru-RU" dirty="0">
                <a:latin typeface="Arial" pitchFamily="34" charset="0"/>
                <a:cs typeface="Arial" pitchFamily="34" charset="0"/>
              </a:rPr>
              <a:t>них нет собственных ИМЕН – их называют "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Все-встали</a:t>
            </a:r>
            <a:r>
              <a:rPr lang="ru-RU" dirty="0">
                <a:latin typeface="Arial" pitchFamily="34" charset="0"/>
                <a:cs typeface="Arial" pitchFamily="34" charset="0"/>
              </a:rPr>
              <a:t>", "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Все-вышли</a:t>
            </a:r>
            <a:r>
              <a:rPr lang="ru-RU" dirty="0">
                <a:latin typeface="Arial" pitchFamily="34" charset="0"/>
                <a:cs typeface="Arial" pitchFamily="34" charset="0"/>
              </a:rPr>
              <a:t>", "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Идите-сюда</a:t>
            </a:r>
            <a:r>
              <a:rPr lang="ru-RU" dirty="0">
                <a:latin typeface="Arial" pitchFamily="34" charset="0"/>
                <a:cs typeface="Arial" pitchFamily="34" charset="0"/>
              </a:rPr>
              <a:t>", а слова "мама" для них – ПУСТОЙ набор звуков. Они не плачут, потому что слезы не вызовут сочувствия, а повлекут за собой наказание. Они боятся прикосновений и не умеют раскрываться навстречу людям. 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Перед </a:t>
            </a:r>
            <a:r>
              <a:rPr lang="ru-RU" dirty="0">
                <a:latin typeface="Arial" pitchFamily="34" charset="0"/>
                <a:cs typeface="Arial" pitchFamily="34" charset="0"/>
              </a:rPr>
              <a:t>вами подлинная исповедь сироты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Сании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Испергеновой</a:t>
            </a:r>
            <a:r>
              <a:rPr lang="ru-RU" dirty="0">
                <a:latin typeface="Arial" pitchFamily="34" charset="0"/>
                <a:cs typeface="Arial" pitchFamily="34" charset="0"/>
              </a:rPr>
              <a:t>. Реальная история жизни в доме ребенка и детском доме. История, способная изменить к лучшему вашу жизнь и жизни тысяч детей, оказавшихся без родительской любви.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Рисунок 6" descr="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1571612"/>
            <a:ext cx="2357454" cy="371080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85720" y="0"/>
            <a:ext cx="8501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Машкова, Д. В. Я -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Сания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: история сироты / Диана Машкова,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Сания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Испергенова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- Москва :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Эксмо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2019. – 333 с. – ISBN 978-5-04-105105-1. – Текст : непосредственный.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ello_html_m328206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71472" y="1214422"/>
            <a:ext cx="485778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    Вторая книга из авторской серии «Изгои».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    Внезапно по всему миру начинают пропадать молодые люди 16-17 лет. 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    Их собирают, обещая научить эффективно использовать данные от рождения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суперспособности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однако чем дальше, тем яснее ребята понимают: наставники что-то недоговаривают, а то и вовсе им лгут. Только сплотившись, молодые люди могут противостоять опасности, а потому сейчас как никогда для них становятся важны простые человеческие чувства - дружба, взаимовыручка и, конечно, любовь.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1" name="Рисунок 10" descr="42262606._UY777_SS777_.jpg"/>
          <p:cNvPicPr>
            <a:picLocks noChangeAspect="1"/>
          </p:cNvPicPr>
          <p:nvPr/>
        </p:nvPicPr>
        <p:blipFill>
          <a:blip r:embed="rId3"/>
          <a:srcRect l="11458" r="11458"/>
          <a:stretch>
            <a:fillRect/>
          </a:stretch>
        </p:blipFill>
        <p:spPr>
          <a:xfrm>
            <a:off x="5715008" y="1428736"/>
            <a:ext cx="2863493" cy="371477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4282" y="0"/>
            <a:ext cx="8929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Рой, О. Испытание страхом /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Олег Рой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]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- Москва : Э, 2018. – 349 с. : ил. -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(Изгои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: романы Олега Роя). - ISBN 978-5-04-095241-0. – Текст : непосредственный.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ello_html_m328206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28992" y="1357298"/>
            <a:ext cx="5143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1428736"/>
            <a:ext cx="52864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    Каждому хочется верить: настоящая любовь бессмертна. Каждому хочется надеяться: истинное чувство можно пронести сквозь годы и испытания…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Доусон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Коул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 первая красавица школы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Аманда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полюбили друг друга, - однако жизнь развела их.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     Прошло много лет.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Аманда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стала женой другого, у нее семья, дом, дети… 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Но случай приводит ее в родной городок и дарит новую встречу с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Доусоном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Их любовь вспыхивает вновь, - и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Аманда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Доусон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понимают, что расставание было трагической ошибкой.</a:t>
            </a:r>
          </a:p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71472" y="285728"/>
            <a:ext cx="80724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 descr="uk44495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1500174"/>
            <a:ext cx="2286651" cy="371477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85720" y="0"/>
            <a:ext cx="8501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Arial" pitchFamily="34" charset="0"/>
                <a:cs typeface="Arial" pitchFamily="34" charset="0"/>
              </a:rPr>
              <a:t>Спаркс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Николас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Лучшее во мне : [роман] /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Николас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Спаркс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; [перевод с английского М. Г. Фетисовой]. - Москва : АСТ, 2018. - 351 с. - (Серия "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Спаркс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: чудо любви"). - ISBN 978-5-17-104576-0. - Текст : непосредственный.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ello_html_m328206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428992" y="1571612"/>
            <a:ext cx="5000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    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скачанные файлы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502" y="1474495"/>
            <a:ext cx="2143140" cy="343871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42910" y="1071546"/>
            <a:ext cx="5429288" cy="6186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     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Эмми Гамильтон, поддавшись уговорам матери, покупает небольшой книжный магазин на острове в Атлантическом океане. Вскоре она находит среди книг загадочные любовные послания и рисунок бутылочного дерева. Это становится началом увлекательной авантюры, в результате которой Эмми приблизится к разгадке таинственных событий, произошедших на острове во времена Второй мировой войны.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Книга Карен Уайт – о двух женщинах, чьи жизни были трагически сломаны войной. События, произошедшие с разницей в полвека, сводят героинь вместе, давая им шанс на исцеление. Это история о любви и войне, судьбе и чувствах, предательстве и верности. 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0"/>
            <a:ext cx="8572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Уайт, Карен. Рапсодия ветреного острова / Карен Уайт ; [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перевод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английского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К. Савельева]. - Москва : Э, 2016. - 509 с. - (Зарубежный романтический бестселлер).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ISBN978-5-699-90134-0. - Текст : непосредственный.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ello_html_m328206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685800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428992" y="1571612"/>
            <a:ext cx="5000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    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00430" y="1500174"/>
            <a:ext cx="50006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Однажды летней ночью Харри проснулся от страшного грохота: десятилетняя девочка Эмма колотила в дверь его дома. Проникнув в дом, она тут же спряталась под кроватью. А Харри услышал за дверью мужские голоса.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   Так закрутился водоворот событий, в который оказались вовлечены самые разные персонажи: наркоторговцы,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байкеры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русский олигарх, семья шведских миллионеров, полицейские и один любознательный редактор.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   «Когда сорваны маски» - вторая книга из серии детективных романов о Харри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Свенссоне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 descr="677.jpg"/>
          <p:cNvPicPr>
            <a:picLocks noChangeAspect="1"/>
          </p:cNvPicPr>
          <p:nvPr/>
        </p:nvPicPr>
        <p:blipFill>
          <a:blip r:embed="rId4"/>
          <a:srcRect l="3269" r="5000"/>
          <a:stretch>
            <a:fillRect/>
          </a:stretch>
        </p:blipFill>
        <p:spPr>
          <a:xfrm>
            <a:off x="714348" y="1714488"/>
            <a:ext cx="2271736" cy="342902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85720" y="0"/>
            <a:ext cx="86439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Arial" pitchFamily="34" charset="0"/>
                <a:cs typeface="Arial" pitchFamily="34" charset="0"/>
              </a:rPr>
              <a:t>Ульссон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Матс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Когда сорваны маски : [роман] /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Матс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Ульссон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; [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перевод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шведского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Боченковой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]. - Санкт-Петербург : Азбука : Азбука-Аттикус, 2017. - 348, с.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- (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Звезды мирового детектива). - ISBN 978-5-389-09776-6. - Текст : непосредственный.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hello_html_m328206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428992" y="1571612"/>
            <a:ext cx="5000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    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85852" y="285728"/>
            <a:ext cx="721523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Муниципальное бюджетное учреждение культуры</a:t>
            </a:r>
          </a:p>
          <a:p>
            <a:pPr algn="ctr"/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Централизованная библиотечная система</a:t>
            </a:r>
          </a:p>
          <a:p>
            <a:pPr algn="ctr"/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Юношеский библиотечно-информационный центр-филиал №9</a:t>
            </a:r>
          </a:p>
          <a:p>
            <a:pPr algn="ctr"/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347902 г. Таганрог, Ростовская обл., ул. Свободы, 29, тел.: (8634) 64-84-03, </a:t>
            </a:r>
          </a:p>
          <a:p>
            <a:pPr algn="ctr"/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mail</a:t>
            </a: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b="1" i="1" u="sng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hlinkClick r:id="rId4"/>
              </a:rPr>
              <a:t>f</a:t>
            </a:r>
            <a:r>
              <a:rPr lang="ru-RU" b="1" i="1" u="sng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hlinkClick r:id="rId4"/>
              </a:rPr>
              <a:t>9@</a:t>
            </a:r>
            <a:r>
              <a:rPr lang="en-US" b="1" i="1" u="sng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hlinkClick r:id="rId4"/>
              </a:rPr>
              <a:t>taglib</a:t>
            </a:r>
            <a:r>
              <a:rPr lang="ru-RU" b="1" i="1" u="sng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hlinkClick r:id="rId4"/>
              </a:rPr>
              <a:t>.</a:t>
            </a:r>
            <a:r>
              <a:rPr lang="en-US" b="1" i="1" u="sng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hlinkClick r:id="rId4"/>
              </a:rPr>
              <a:t>ru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00298" y="271462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презентации использованы фотографии и  информация сети Интернет.</a:t>
            </a:r>
          </a:p>
          <a:p>
            <a:pPr algn="ctr"/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Составитель презентации: </a:t>
            </a:r>
            <a:r>
              <a:rPr lang="ru-RU" b="1" i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Небокова</a:t>
            </a: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Н. В., ведущий библиотекарь.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357686" y="6143644"/>
            <a:ext cx="2752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  <a:endParaRPr lang="ru-RU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</TotalTime>
  <Words>1060</Words>
  <Application>Microsoft Office PowerPoint</Application>
  <PresentationFormat>Экран (4:3)</PresentationFormat>
  <Paragraphs>64</Paragraphs>
  <Slides>11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МУК ЦБС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Библиотекарь</dc:creator>
  <cp:lastModifiedBy>Библиотекарь</cp:lastModifiedBy>
  <cp:revision>89</cp:revision>
  <dcterms:created xsi:type="dcterms:W3CDTF">2020-11-10T14:24:57Z</dcterms:created>
  <dcterms:modified xsi:type="dcterms:W3CDTF">2020-12-03T12:00:17Z</dcterms:modified>
</cp:coreProperties>
</file>