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84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274" r:id="rId18"/>
    <p:sldId id="302" r:id="rId19"/>
    <p:sldId id="303" r:id="rId20"/>
    <p:sldId id="304" r:id="rId21"/>
    <p:sldId id="305" r:id="rId22"/>
    <p:sldId id="306" r:id="rId23"/>
    <p:sldId id="307" r:id="rId24"/>
    <p:sldId id="309" r:id="rId25"/>
    <p:sldId id="314" r:id="rId26"/>
    <p:sldId id="311" r:id="rId27"/>
    <p:sldId id="31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C4E929-2045-4C71-8D42-C8F0EB5888A3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36F4A6-DBD4-4E5D-902C-1B55B05B308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685AB-A9DD-4A86-B1DC-97CD16BF773F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cf.ppt-online.org/files/slide/g/GMu2YiyCLX8BloQT19JNsfP5FWSDrhacb0Hp4I/slide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47675"/>
            <a:ext cx="9468544" cy="730567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-171400"/>
            <a:ext cx="94685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бюджетное учреждение культуры</a:t>
            </a:r>
            <a:br>
              <a:rPr lang="ru-RU" b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Централизованная  библиотечная система г. Таганрога</a:t>
            </a:r>
            <a:br>
              <a:rPr lang="ru-RU" b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908720"/>
            <a:ext cx="73786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Казаки – люди вольные</a:t>
            </a:r>
            <a:endParaRPr lang="ru-RU" sz="5400" b="1" cap="none" spc="0" dirty="0">
              <a:ln>
                <a:prstDash val="solid"/>
              </a:ln>
              <a:solidFill>
                <a:srgbClr val="FF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4344" name="Picture 8" descr="http://comunicom.ru/images/History/kazak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772816"/>
            <a:ext cx="6408712" cy="4340463"/>
          </a:xfrm>
          <a:prstGeom prst="rect">
            <a:avLst/>
          </a:prstGeom>
          <a:noFill/>
        </p:spPr>
      </p:pic>
    </p:spTree>
  </p:cSld>
  <p:clrMapOvr>
    <a:masterClrMapping/>
  </p:clrMapOvr>
  <p:transition advTm="15172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cf.ppt-online.org/files/slide/g/GMu2YiyCLX8BloQT19JNsfP5FWSDrhacb0Hp4I/slide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47675"/>
            <a:ext cx="9468544" cy="730567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83568" y="0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764704"/>
            <a:ext cx="79208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Вольное казачество – это не просто гордые слова или поэтический образ. Говоря о происхождении казаков, без этой формулировки не обойтись. Дело в том, что наиболее ранние упоминания слова «казак», которые можно найти в хрониках XIV века и даже раньше, рассуждают об отрядах вольнонаемной стражи, которую держали пограничные с Диким полем города, княжества или колонии. По-тюркски казак – это свободный, независимый, человек. Но мы должны сказать о большем – об историческом независимом сообществе свободных людей в степях Восточной Европы, потомки которых сейчас называют себя казаками.</a:t>
            </a:r>
          </a:p>
          <a:p>
            <a:pPr algn="just"/>
            <a:r>
              <a:rPr lang="ru-RU" sz="2000" dirty="0" smtClean="0"/>
              <a:t> С книги ,представленными  на виртуальной выставке «Казаки- люди вольные» можно познакомиться в фондах МБУК ЦБС.</a:t>
            </a:r>
            <a:endParaRPr lang="ru-RU" sz="2000" dirty="0"/>
          </a:p>
        </p:txBody>
      </p:sp>
    </p:spTree>
  </p:cSld>
  <p:clrMapOvr>
    <a:masterClrMapping/>
  </p:clrMapOvr>
  <p:transition advTm="15469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cf.ppt-online.org/files/slide/g/GMu2YiyCLX8BloQT19JNsfP5FWSDrhacb0Hp4I/slide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459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23928" y="548680"/>
            <a:ext cx="51125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Алмазов, Б. А. Казаки : история, нравы и обычаи, расселение, боевое искусство, войны и восстания / Б. А. Алмазов , В. Новиков ; под редакцией  Б. А. </a:t>
            </a:r>
            <a:r>
              <a:rPr lang="ru-RU" dirty="0" err="1" smtClean="0"/>
              <a:t>Алмазова</a:t>
            </a:r>
            <a:r>
              <a:rPr lang="ru-RU" dirty="0" smtClean="0"/>
              <a:t>. - Санкт-Петербург : Золотой век; Москва : </a:t>
            </a:r>
            <a:r>
              <a:rPr lang="ru-RU" dirty="0" err="1" smtClean="0"/>
              <a:t>Бертельсманн</a:t>
            </a:r>
            <a:r>
              <a:rPr lang="ru-RU" dirty="0" smtClean="0"/>
              <a:t>  </a:t>
            </a:r>
            <a:r>
              <a:rPr lang="ru-RU" dirty="0" err="1" smtClean="0"/>
              <a:t>Медиа</a:t>
            </a:r>
            <a:r>
              <a:rPr lang="ru-RU" dirty="0" smtClean="0"/>
              <a:t>  </a:t>
            </a:r>
            <a:r>
              <a:rPr lang="ru-RU" dirty="0" err="1" smtClean="0"/>
              <a:t>Москау</a:t>
            </a:r>
            <a:r>
              <a:rPr lang="ru-RU" dirty="0" smtClean="0"/>
              <a:t>, 2013. – 95 с. : ил., портрет.  - (Иллюстрированная</a:t>
            </a:r>
          </a:p>
          <a:p>
            <a:pPr algn="just"/>
            <a:r>
              <a:rPr lang="ru-RU" dirty="0" smtClean="0"/>
              <a:t>история Отечества). – Текст : непосредственный.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188640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255183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95936" y="3212976"/>
            <a:ext cx="489654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 книге рассказывается о казаках, которых принято считать войском особого рода, в основном конным. Приведена информация об исторических предшественниках казачества, о нравах, обычаях и расселении казаков, их боевом искусстве, о войнах в которых они участвовали и многое другое. </a:t>
            </a:r>
            <a:endParaRPr lang="ru-RU" dirty="0"/>
          </a:p>
        </p:txBody>
      </p:sp>
      <p:pic>
        <p:nvPicPr>
          <p:cNvPr id="28676" name="Picture 4" descr="https://chorm.ru/uploads/posts/2020-05/1590146658_5fc78d6462ba58c5c427a10ad1926226.jpg"/>
          <p:cNvPicPr>
            <a:picLocks noChangeAspect="1" noChangeArrowheads="1"/>
          </p:cNvPicPr>
          <p:nvPr/>
        </p:nvPicPr>
        <p:blipFill>
          <a:blip r:embed="rId3" cstate="print"/>
          <a:srcRect r="1106" b="5921"/>
          <a:stretch>
            <a:fillRect/>
          </a:stretch>
        </p:blipFill>
        <p:spPr bwMode="auto">
          <a:xfrm>
            <a:off x="539552" y="764704"/>
            <a:ext cx="3024336" cy="468052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588224" y="5589240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БИЦ- филиал №2.</a:t>
            </a:r>
            <a:endParaRPr lang="ru-RU" dirty="0"/>
          </a:p>
        </p:txBody>
      </p:sp>
    </p:spTree>
  </p:cSld>
  <p:clrMapOvr>
    <a:masterClrMapping/>
  </p:clrMapOvr>
  <p:transition advTm="15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cf.ppt-online.org/files/slide/g/GMu2YiyCLX8BloQT19JNsfP5FWSDrhacb0Hp4I/slide-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71400"/>
            <a:ext cx="9144000" cy="70294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643306" y="1052736"/>
            <a:ext cx="53931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Агафонов, О. В</a:t>
            </a:r>
            <a:r>
              <a:rPr lang="ru-RU" b="1" dirty="0" smtClean="0"/>
              <a:t>. </a:t>
            </a:r>
            <a:r>
              <a:rPr lang="ru-RU" dirty="0" smtClean="0"/>
              <a:t>Казачьи войска Российской Империи / О. В. Агафонов; </a:t>
            </a:r>
            <a:r>
              <a:rPr lang="ru-RU" dirty="0" smtClean="0"/>
              <a:t>художники: </a:t>
            </a:r>
            <a:r>
              <a:rPr lang="ru-RU" dirty="0" smtClean="0"/>
              <a:t>С. А. </a:t>
            </a:r>
            <a:r>
              <a:rPr lang="ru-RU" dirty="0" err="1" smtClean="0"/>
              <a:t>Гавриляченко</a:t>
            </a:r>
            <a:r>
              <a:rPr lang="ru-RU" dirty="0" smtClean="0"/>
              <a:t> ,  Ю. Г. Гурьянов, Б. А.  Федотов. - Москва : Эпоха : Русская книга; Калининград : Янтарный сказ, 1995. - 558 с. : ил. – (Пантеон отечественной славы). - Текст : непосредственный.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0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54274" name="AutoShape 2" descr="Казачьи войска Российской империи | Агафонов Олег Владимирович  #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4276" name="Picture 4" descr="https://wcbook.ru/data/book/78/782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692696"/>
            <a:ext cx="2880320" cy="4680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923928" y="3429000"/>
            <a:ext cx="48245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 книге, основанной на документах архивов, музеев и библиотек России, рассказывается об истории российского казачества. Собрана информация об 11 казачьих войсках — о службе казаков и их подвигах, о войсковых летописях и регалиях. По каждому войску даны сведения об участии казаков в Первой мировой войне.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283968" y="5949280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716016" y="609329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ЦУО, БИЦ - филиал №14.</a:t>
            </a:r>
            <a:endParaRPr lang="ru-RU" dirty="0"/>
          </a:p>
        </p:txBody>
      </p:sp>
    </p:spTree>
  </p:cSld>
  <p:clrMapOvr>
    <a:masterClrMapping/>
  </p:clrMapOvr>
  <p:transition advTm="15172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cf.ppt-online.org/files/slide/g/GMu2YiyCLX8BloQT19JNsfP5FWSDrhacb0Hp4I/slide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707904" y="980728"/>
            <a:ext cx="51845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Антропов, О. О. Астраханское казачество : на переломе эпох / О. О. Антропов. - Москва : Вече, 2008. - 412 с. : ил. - (История казачества). – Текст : непосредственный.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188640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13316" name="Picture 4" descr="https://snoska.ru/images/covers/c8/a4/c8a422bf-2bee-54d4-b056-c207d640ea0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124744"/>
            <a:ext cx="2990416" cy="4680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491880" y="2924944"/>
            <a:ext cx="54726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Книга рассказывает о полной драматизма судьбе Астраханского казачества. Прослеживая его историю от начала XX века и до нашего времени, автор, на основе уникальных архивных материалов, впервые освещает неизвестные страницы Гражданской войны на Юге России; он подробно останавливается на истории возникшего в период революции союза казаков и калмыков антибольшевистской Астраханской армии, а также рассказывает о судьбах ее участников в эмиграции. Отдельное место в книге уделено современным попыткам возрождения Астраханского казачьего войска.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292080" y="6237312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ЦУО, БИЦ- филиал №8,9.</a:t>
            </a:r>
            <a:endParaRPr lang="ru-RU" dirty="0"/>
          </a:p>
        </p:txBody>
      </p:sp>
    </p:spTree>
  </p:cSld>
  <p:clrMapOvr>
    <a:masterClrMapping/>
  </p:clrMapOvr>
  <p:transition advTm="15124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f.ppt-online.org/files/slide/g/GMu2YiyCLX8BloQT19JNsfP5FWSDrhacb0Hp4I/slide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851920" y="692696"/>
            <a:ext cx="51125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Гордеев, А. А. История казачества / А. А. Гордеев. - Москва : Вече, 2007. - 637с. : ил.,  портрет. - Текст : непосредственный.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260648"/>
            <a:ext cx="770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</a:t>
            </a: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12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1268" name="Picture 4" descr="http://prussia.online/Data/Book/is/istoriya-kazachestva/img/cov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908720"/>
            <a:ext cx="2952328" cy="4680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923928" y="1988840"/>
            <a:ext cx="48965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  книге "Истории казачества" удивительным образом соединились военная летопись России и хроника ратных дел русского казачества. Автор рассказывает не только о важнейших сражениях, но и малых боях, принесших славу русскому оружию. Читатели познакомятся с историческими судьбами всех казачьих войск Российской державы: Донского и Уральского,</a:t>
            </a:r>
            <a:br>
              <a:rPr lang="ru-RU" dirty="0" smtClean="0"/>
            </a:br>
            <a:r>
              <a:rPr lang="ru-RU" dirty="0" smtClean="0"/>
              <a:t>Кубанского и Терского, Оренбургского и Астраханского, Сибирского и </a:t>
            </a:r>
            <a:r>
              <a:rPr lang="ru-RU" dirty="0" err="1" smtClean="0"/>
              <a:t>Семиреченского</a:t>
            </a:r>
            <a:r>
              <a:rPr lang="ru-RU" dirty="0" smtClean="0"/>
              <a:t>, Забайкальского и Енисейского, Амурского и Уссурийского.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995936" y="5733256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БИЦ- филиал №3,4,5,6,7,8,9,10,11,12.</a:t>
            </a:r>
            <a:endParaRPr lang="ru-RU" dirty="0"/>
          </a:p>
        </p:txBody>
      </p:sp>
    </p:spTree>
  </p:cSld>
  <p:clrMapOvr>
    <a:masterClrMapping/>
  </p:clrMapOvr>
  <p:transition advTm="1525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f.ppt-online.org/files/slide/g/GMu2YiyCLX8BloQT19JNsfP5FWSDrhacb0Hp4I/slide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923928" y="980728"/>
            <a:ext cx="52200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История казачества России : учебное  пособие /  редактор  А. В. Венков. – Ростов – на - Дону : </a:t>
            </a:r>
            <a:r>
              <a:rPr lang="ru-RU" dirty="0" err="1" smtClean="0"/>
              <a:t>Терра</a:t>
            </a:r>
            <a:r>
              <a:rPr lang="ru-RU" dirty="0" smtClean="0"/>
              <a:t>, 2005. - 208 с.  -  (Казачье образование).  - Текст : непосредственный.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260648"/>
            <a:ext cx="8100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49154" name="Picture 2" descr="https://wcbook.ru/data/book/69/697092.jpg"/>
          <p:cNvPicPr>
            <a:picLocks noChangeAspect="1" noChangeArrowheads="1"/>
          </p:cNvPicPr>
          <p:nvPr/>
        </p:nvPicPr>
        <p:blipFill>
          <a:blip r:embed="rId3" cstate="print"/>
          <a:srcRect r="636" b="2941"/>
          <a:stretch>
            <a:fillRect/>
          </a:stretch>
        </p:blipFill>
        <p:spPr bwMode="auto">
          <a:xfrm>
            <a:off x="755576" y="980728"/>
            <a:ext cx="2952327" cy="4680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067944" y="2780928"/>
            <a:ext cx="48600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Учебное пособие по истории казачества России включает большой объем известных истории фактов образования, становления, развития казачества в кратком изложении. Особое внимание уделяется вопросу об участии казачьих войск в служении России и охране границ Отечества. Помещены краткие биографии наиболее известных казачьих вождей.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355976" y="573325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ЦДПБ, БИЦ- филиал №2.</a:t>
            </a:r>
            <a:endParaRPr lang="ru-RU" dirty="0"/>
          </a:p>
        </p:txBody>
      </p:sp>
    </p:spTree>
  </p:cSld>
  <p:clrMapOvr>
    <a:masterClrMapping/>
  </p:clrMapOvr>
  <p:transition advTm="15516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f.ppt-online.org/files/slide/g/GMu2YiyCLX8BloQT19JNsfP5FWSDrhacb0Hp4I/slide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851920" y="1340768"/>
            <a:ext cx="51845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Тончу, Е. А. Казаки на защите рубежей Отечества /Е. А Тончу; составитель Е. А. Тончу. – Москва :  Издательский Дом Тончу, 2011. - 647 с. : ил., портрет. - (Московская книга / Издательский Дом Тончу). – Текст : непосредственный.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260648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37890" name="Picture 2" descr="https://ozon-st.cdn.ngenix.net/multimedia/c600/10058955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052736"/>
            <a:ext cx="3024336" cy="4680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887416" y="3356992"/>
            <a:ext cx="52565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 книге рассказывается об истории возникновения российского казачества, о славных боевых заслугах казаков в защите государства, в ней представлена структура и характеристика казачьих войск. Книга повествует также об особенностях быта и уклада жизни казаков. Издание имеет уникальный иллюстрационный материал.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308304" y="573325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ЦУО</a:t>
            </a:r>
            <a:endParaRPr lang="ru-RU" dirty="0"/>
          </a:p>
        </p:txBody>
      </p:sp>
    </p:spTree>
  </p:cSld>
  <p:clrMapOvr>
    <a:masterClrMapping/>
  </p:clrMapOvr>
  <p:transition advTm="15359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f.ppt-online.org/files/slide/g/GMu2YiyCLX8BloQT19JNsfP5FWSDrhacb0Hp4I/slide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707904" y="620688"/>
            <a:ext cx="52565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/>
              <a:t>Кашкаров</a:t>
            </a:r>
            <a:r>
              <a:rPr lang="ru-RU" dirty="0" smtClean="0"/>
              <a:t>, А. П. Казаки : традиции, обычаи, культура : краткое руководство настоящего казака / А. П. </a:t>
            </a:r>
            <a:r>
              <a:rPr lang="ru-RU" dirty="0" err="1" smtClean="0"/>
              <a:t>Кашкаров</a:t>
            </a:r>
            <a:r>
              <a:rPr lang="ru-RU" dirty="0" smtClean="0"/>
              <a:t>. - Ростов-на-Дону : Феникс, 2016. - 125с. : ил. - (Серия"Интересно!"). – Текст : непосредственный.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88640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67944" y="3140968"/>
            <a:ext cx="48600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Эта книга о казачьих обрядах, традициях, культуре, о вековых устоях, которые чтили наши предки, и к которым сегодня современники проявляют «неизбывный» интерес. На протяжении веков казаки являлись опорой православия, защищали интересы России как внутри страны, так и за рубежом.</a:t>
            </a:r>
            <a:endParaRPr lang="ru-RU" dirty="0"/>
          </a:p>
        </p:txBody>
      </p:sp>
      <p:pic>
        <p:nvPicPr>
          <p:cNvPr id="38914" name="Picture 2" descr="https://topbook.me/image/books/e/?src=1157228029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908720"/>
            <a:ext cx="2909051" cy="4680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732240" y="551723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Аб, ЦУО, ЦКИ.</a:t>
            </a:r>
            <a:endParaRPr lang="ru-RU" dirty="0"/>
          </a:p>
        </p:txBody>
      </p:sp>
    </p:spTree>
  </p:cSld>
  <p:clrMapOvr>
    <a:masterClrMapping/>
  </p:clrMapOvr>
  <p:transition advTm="1511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f.ppt-online.org/files/slide/g/GMu2YiyCLX8BloQT19JNsfP5FWSDrhacb0Hp4I/slide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47675"/>
            <a:ext cx="9468544" cy="730567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139952" y="620688"/>
            <a:ext cx="50040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/>
              <a:t>Крессон</a:t>
            </a:r>
            <a:r>
              <a:rPr lang="ru-RU" dirty="0" smtClean="0"/>
              <a:t>, У. Казаки : история "вольных людей" от Запорожской Сечи до коммунистической России / У. </a:t>
            </a:r>
            <a:r>
              <a:rPr lang="ru-RU" dirty="0" err="1" smtClean="0"/>
              <a:t>Крессон</a:t>
            </a:r>
            <a:r>
              <a:rPr lang="ru-RU" dirty="0" smtClean="0"/>
              <a:t>; перевод  с английского  А. Л. Андреева. - Москва : </a:t>
            </a:r>
            <a:r>
              <a:rPr lang="ru-RU" dirty="0" err="1" smtClean="0"/>
              <a:t>Центрполиграф</a:t>
            </a:r>
            <a:r>
              <a:rPr lang="ru-RU" dirty="0" smtClean="0"/>
              <a:t>, 2016. - 221с. : ил., портрет . – Текст : непосредственный.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0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39938" name="Picture 2" descr="https://img-gorod.ru/24/786/2478670_detai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7" y="692695"/>
            <a:ext cx="3079828" cy="4680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923928" y="2564904"/>
            <a:ext cx="522007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Опираясь на труды историков, казачьи песни, сказания и легенды, автор рассматривает концепции возникновения этого русскоязычного </a:t>
            </a:r>
            <a:r>
              <a:rPr lang="ru-RU" dirty="0" err="1" smtClean="0"/>
              <a:t>субэтноса</a:t>
            </a:r>
            <a:r>
              <a:rPr lang="ru-RU" dirty="0" smtClean="0"/>
              <a:t> в донских и приднепровских степях, описывает быт, культуру, особенности несения службы в Донском и приграничных войсках. Отдельная глава посвящена Запорожской Сечи и ее вольнолюбивому братству. Автор мастерски передает историю написания запорожцами письма турецкому султану, послужившую сюжетом для знаменитой картины И.Е. Репина, и приводит само письмо — яркий образчик самобытного казачьего творчества.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740352" y="616530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ЦУО</a:t>
            </a:r>
            <a:endParaRPr lang="ru-RU" dirty="0"/>
          </a:p>
        </p:txBody>
      </p:sp>
    </p:spTree>
  </p:cSld>
  <p:clrMapOvr>
    <a:masterClrMapping/>
  </p:clrMapOvr>
  <p:transition advTm="15204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f.ppt-online.org/files/slide/g/GMu2YiyCLX8BloQT19JNsfP5FWSDrhacb0Hp4I/slide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355976" y="1124744"/>
            <a:ext cx="44644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Плеханов, А. А. Казачество на рубежах отечества / А. А. Плеханов, А. М. Плеханов. - Москва : Вече, 2009. - 460с. : ил., портрет. – Текст : непосредственный.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260648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11960" y="2492896"/>
            <a:ext cx="457301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Книга дает возможность проследить эволюцию казачества с вольных общин на рубежах Древней Руси и Золотой Орды до превращения его в составную часть вооруженных сил, в военное сословие Российской империи, стоящее прочным заслоном на государственной границе. Большая часть книги посвящена роли казачества в освоении и защите новых территорий, строительстве крепостей, укрепленных линий и инженерных сооружений, службе на кордонных линиях и государственной границе, участии в войнах и вооруженных конфликтах.</a:t>
            </a:r>
            <a:endParaRPr lang="ru-RU" dirty="0"/>
          </a:p>
        </p:txBody>
      </p:sp>
      <p:pic>
        <p:nvPicPr>
          <p:cNvPr id="40962" name="Picture 2" descr="https://s4-goods.ozstatic.by/2000/206/76/1/1076206_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124744"/>
            <a:ext cx="3024336" cy="4680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355976" y="6453336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Аб, ЦУО, ЦКИ, БИЦ- филиал №3,9,10. </a:t>
            </a:r>
            <a:endParaRPr lang="ru-RU" dirty="0"/>
          </a:p>
        </p:txBody>
      </p:sp>
    </p:spTree>
  </p:cSld>
  <p:clrMapOvr>
    <a:masterClrMapping/>
  </p:clrMapOvr>
  <p:transition advTm="15422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f.ppt-online.org/files/slide/g/GMu2YiyCLX8BloQT19JNsfP5FWSDrhacb0Hp4I/slide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211960" y="1124744"/>
            <a:ext cx="47525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Савельев, Е. П. Древняя история казачества / Е.П. Савельев. - 3-е издание , доработанное . - Москва : Вече, 2010. – 474 с. : ил. - (Тайны Земли Русской). - Текст : непосредственный.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260648"/>
            <a:ext cx="763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11960" y="2564904"/>
            <a:ext cx="475252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Автор  книги – историк казачества, писатель и краевед Евграф Петрович Савельев. Привлекая колоссальный по объему фактический материал, со страстью и убежденностью истинного патриота он доказывает, что культура казачества во многих своих проявлениях уходит в глубины тысячелетий, что казаки – не случайные пришельцы на своей земле.</a:t>
            </a:r>
            <a:endParaRPr lang="ru-RU" dirty="0"/>
          </a:p>
        </p:txBody>
      </p:sp>
      <p:pic>
        <p:nvPicPr>
          <p:cNvPr id="53250" name="Picture 2" descr="https://cdn1.ozone.ru/multimedia/1005244495.jpg"/>
          <p:cNvPicPr>
            <a:picLocks noChangeAspect="1" noChangeArrowheads="1"/>
          </p:cNvPicPr>
          <p:nvPr/>
        </p:nvPicPr>
        <p:blipFill>
          <a:blip r:embed="rId3" cstate="print"/>
          <a:srcRect t="11290" r="4407"/>
          <a:stretch>
            <a:fillRect/>
          </a:stretch>
        </p:blipFill>
        <p:spPr bwMode="auto">
          <a:xfrm>
            <a:off x="755576" y="1124744"/>
            <a:ext cx="2952328" cy="4680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427984" y="5949280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БИЦ- филиал №3,4,5,6,7,8,9,10,11,12.</a:t>
            </a:r>
            <a:endParaRPr lang="ru-RU" dirty="0"/>
          </a:p>
        </p:txBody>
      </p:sp>
    </p:spTree>
  </p:cSld>
  <p:clrMapOvr>
    <a:masterClrMapping/>
  </p:clrMapOvr>
  <p:transition advTm="15406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f.ppt-online.org/files/slide/g/GMu2YiyCLX8BloQT19JNsfP5FWSDrhacb0Hp4I/slide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7463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427984" y="1052736"/>
            <a:ext cx="4320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Смирнов, Н. Н. Забайкальское казачество / Н. Н.  Смирнов. - М. : Вече, 2008. - 540 с. : ил. - (История казачества). - Текст : непосредственный.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260648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27984" y="2492896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/>
              <a:t>Присоединение Забайкалья к России завершилось к середине 60-х годов XVII века. С этого времени началась новая страница в истории огромного </a:t>
            </a:r>
            <a:r>
              <a:rPr lang="ru-RU" dirty="0" err="1" smtClean="0"/>
              <a:t>края.Казаки</a:t>
            </a:r>
            <a:r>
              <a:rPr lang="ru-RU" dirty="0" smtClean="0"/>
              <a:t> оказались в числе первопроходцев и первых переселенцев Сибири. Они подняли, обогатили и прославили эти далекие окраинные земли Российской империи. О непростой судьбе Забайкальского казачества, его славных делах, героях и атаманах рассказывает книга историка H.H. Смирнова.</a:t>
            </a:r>
            <a:endParaRPr lang="ru-RU" dirty="0"/>
          </a:p>
        </p:txBody>
      </p:sp>
      <p:pic>
        <p:nvPicPr>
          <p:cNvPr id="52226" name="Picture 2" descr="https://libcat.ru/uploads/posts/book/nikolaj-smirnov-zabajkalskoe-kazachestvo.jpg"/>
          <p:cNvPicPr>
            <a:picLocks noChangeAspect="1" noChangeArrowheads="1"/>
          </p:cNvPicPr>
          <p:nvPr/>
        </p:nvPicPr>
        <p:blipFill>
          <a:blip r:embed="rId3" cstate="print"/>
          <a:srcRect l="18221" t="1539"/>
          <a:stretch>
            <a:fillRect/>
          </a:stretch>
        </p:blipFill>
        <p:spPr bwMode="auto">
          <a:xfrm>
            <a:off x="899592" y="1196752"/>
            <a:ext cx="2954181" cy="4680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860032" y="602128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Аб, БИЦ- филиал №8.</a:t>
            </a:r>
            <a:endParaRPr lang="ru-RU" dirty="0"/>
          </a:p>
        </p:txBody>
      </p:sp>
    </p:spTree>
  </p:cSld>
  <p:clrMapOvr>
    <a:masterClrMapping/>
  </p:clrMapOvr>
  <p:transition advTm="15281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f.ppt-online.org/files/slide/g/GMu2YiyCLX8BloQT19JNsfP5FWSDrhacb0Hp4I/slide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4544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211960" y="980728"/>
            <a:ext cx="47525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Трут, В. П</a:t>
            </a:r>
            <a:r>
              <a:rPr lang="ru-RU" b="1" dirty="0" smtClean="0"/>
              <a:t>. </a:t>
            </a:r>
            <a:r>
              <a:rPr lang="ru-RU" dirty="0" smtClean="0"/>
              <a:t>Военная энциклопедия казачества / В. П.  Трут, Г. Курков. - Москва : Яуза : </a:t>
            </a:r>
            <a:r>
              <a:rPr lang="ru-RU" dirty="0" err="1" smtClean="0"/>
              <a:t>Эксмо</a:t>
            </a:r>
            <a:r>
              <a:rPr lang="ru-RU" dirty="0" smtClean="0"/>
              <a:t>, 2009. - 698с. : ил. - (Казачья энциклопедия). – Текст :  непосредственный.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188640"/>
            <a:ext cx="763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41986" name="Picture 2" descr="http://www.char.ru/books/1700010_Voennaya_enciklopediya_kazachestv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1" y="1196752"/>
            <a:ext cx="3024336" cy="4680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355976" y="2132856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/>
              <a:t> Боевая история всех казачьих войск России. Подробная летопись пяти столетий побед и воинской славы. Исчерпывающе полная информация об участии казаков во всех войнах Московского царства, Российской империи и СССР - от легендарных походов запорожцев до Великой Отечественной. Глубокий анализ развития их военного искусства и самобытной тактики, совершенствовавшейся в боях против лучших армий мира. Колоссальный объем сведений, уникальные статистические, биографические и справочные материалы, многие из которых публикуются впервые. 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308304" y="6165304"/>
            <a:ext cx="1332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ЦКИ,ЦУО.</a:t>
            </a:r>
            <a:endParaRPr lang="ru-RU" dirty="0"/>
          </a:p>
        </p:txBody>
      </p:sp>
    </p:spTree>
  </p:cSld>
  <p:clrMapOvr>
    <a:masterClrMapping/>
  </p:clrMapOvr>
  <p:transition advTm="15094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f.ppt-online.org/files/slide/g/GMu2YiyCLX8BloQT19JNsfP5FWSDrhacb0Hp4I/slide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211960" y="1268760"/>
            <a:ext cx="45365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/>
              <a:t>Черников</a:t>
            </a:r>
            <a:r>
              <a:rPr lang="ru-RU" dirty="0" smtClean="0"/>
              <a:t>, И. И. Гибель империи казаков: поражение непобежденных / И. И. </a:t>
            </a:r>
            <a:r>
              <a:rPr lang="ru-RU" dirty="0" err="1" smtClean="0"/>
              <a:t>Черников</a:t>
            </a:r>
            <a:r>
              <a:rPr lang="ru-RU" dirty="0" smtClean="0"/>
              <a:t>. - Москва : АСТ ; Санкт-Петербург : </a:t>
            </a:r>
            <a:r>
              <a:rPr lang="ru-RU" dirty="0" err="1" smtClean="0"/>
              <a:t>Астрель</a:t>
            </a:r>
            <a:r>
              <a:rPr lang="ru-RU" dirty="0" smtClean="0"/>
              <a:t> - СПб, 2010. - 412  с. : ил., портрет. - (Историческая библиотека). – Текст : непосредственный.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332656"/>
            <a:ext cx="80648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3968" y="3000372"/>
            <a:ext cx="44999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</a:t>
            </a:r>
          </a:p>
          <a:p>
            <a:pPr algn="just"/>
            <a:r>
              <a:rPr lang="ru-RU" dirty="0" smtClean="0"/>
              <a:t>В этом уникальном исследовании показаны: угасание мощи многополярного, блистательного Петербурга и гибель древней цивилизации казаков, пытавшихся предотвратить раз­вал Российской империи; чудовищное социальное и культурное расслоение русского общества начала XX века, которое привело к Гражданской войне 1918-1921 гг.; геноцид казаков, крестьян и трагедия эмиграции.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4034" name="Picture 2" descr="https://coollib.net/i/34/262934/cov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268760"/>
            <a:ext cx="3038961" cy="4680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804248" y="594928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БИЦ- филиал №2.</a:t>
            </a:r>
            <a:endParaRPr lang="ru-RU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f.ppt-online.org/files/slide/g/GMu2YiyCLX8BloQT19JNsfP5FWSDrhacb0Hp4I/slide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4544" y="0"/>
            <a:ext cx="946854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355976" y="1052736"/>
            <a:ext cx="47880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Черноморские казаки. – Москва  : Вече, 2009. – 442 с. : ил. - (История казачества).  – Текст : непосредственный.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88640"/>
            <a:ext cx="8280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45058" name="Picture 2" descr="https://www.bookvoed.ru/files/1836/19/53/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052736"/>
            <a:ext cx="3042000" cy="4680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139952" y="1988840"/>
            <a:ext cx="475252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…Безвозвратно канула в прошлое упраздненная, позабытая Запорожская Сечь. Но не погиб казачий дух на южных рубежах России. И в 1787 году бывший запорожец Сидор Билый вновь собирает вольные казачьи команды — меж Бугом и Днестром, у рубежей Новороссийской провинции. Через пять лет пришлось казакам перебираться на Кубань, где и родилось Черноморское Казачье Войско. А в XIX веке его летописцами стали легендарные казачьи историки — Иван </a:t>
            </a:r>
            <a:r>
              <a:rPr lang="ru-RU" dirty="0" err="1" smtClean="0"/>
              <a:t>Диомидович</a:t>
            </a:r>
            <a:r>
              <a:rPr lang="ru-RU" dirty="0" smtClean="0"/>
              <a:t> </a:t>
            </a:r>
            <a:r>
              <a:rPr lang="ru-RU" dirty="0" err="1" smtClean="0"/>
              <a:t>Попко</a:t>
            </a:r>
            <a:r>
              <a:rPr lang="ru-RU" dirty="0" smtClean="0"/>
              <a:t> и </a:t>
            </a:r>
            <a:r>
              <a:rPr lang="ru-RU" dirty="0" err="1" smtClean="0"/>
              <a:t>Прокопий</a:t>
            </a:r>
            <a:r>
              <a:rPr lang="ru-RU" dirty="0" smtClean="0"/>
              <a:t> Петрович Короленко. Их-то труды, давно ставшие библиографической редкостью, и составили эту книгу — бесценный подарок ревнителям истории Отечества.               </a:t>
            </a:r>
          </a:p>
          <a:p>
            <a:pPr algn="just"/>
            <a:r>
              <a:rPr lang="ru-RU" dirty="0" smtClean="0"/>
              <a:t>                          АБ,ЦУО, БИЦ- филиал № 4,5,6,7.</a:t>
            </a:r>
            <a:endParaRPr lang="ru-RU" dirty="0"/>
          </a:p>
        </p:txBody>
      </p:sp>
    </p:spTree>
  </p:cSld>
  <p:clrMapOvr>
    <a:masterClrMapping/>
  </p:clrMapOvr>
  <p:transition advTm="15281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f.ppt-online.org/files/slide/g/GMu2YiyCLX8BloQT19JNsfP5FWSDrhacb0Hp4I/slide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https://www.fabrikasuvenir.ru/upload/iblock/c0c/c0cbc8c6bc92a2ef488e4d9366604dd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052736"/>
            <a:ext cx="6408712" cy="504056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11560" y="188640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f.ppt-online.org/files/slide/g/GMu2YiyCLX8BloQT19JNsfP5FWSDrhacb0Hp4I/slide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47675"/>
            <a:ext cx="9144000" cy="730567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211960" y="692696"/>
            <a:ext cx="43204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/>
              <a:t>Астапенко</a:t>
            </a:r>
            <a:r>
              <a:rPr lang="ru-RU" dirty="0" smtClean="0"/>
              <a:t>, М. П.  История донского казачества : учебное пособие / М. П. </a:t>
            </a:r>
            <a:r>
              <a:rPr lang="ru-RU" dirty="0" err="1" smtClean="0"/>
              <a:t>Астапенко</a:t>
            </a:r>
            <a:r>
              <a:rPr lang="ru-RU" dirty="0" smtClean="0"/>
              <a:t>. – Ростов - на - Дону : Менада, 2002. - 511 с. – Текст : непосредственный.</a:t>
            </a:r>
          </a:p>
          <a:p>
            <a:pPr algn="just"/>
            <a:r>
              <a:rPr lang="ru-RU" b="1" dirty="0" smtClean="0"/>
              <a:t> </a:t>
            </a:r>
          </a:p>
          <a:p>
            <a:pPr algn="just"/>
            <a:r>
              <a:rPr lang="ru-RU" dirty="0" smtClean="0"/>
              <a:t>  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0"/>
            <a:ext cx="763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27984" y="2564904"/>
            <a:ext cx="4320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/>
          </a:p>
        </p:txBody>
      </p:sp>
      <p:pic>
        <p:nvPicPr>
          <p:cNvPr id="31748" name="Picture 4" descr="https://rusbuk.ru/uploads/books/628668/bc083a393f4a6355937d452909a64e9770b2844bMa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764704"/>
            <a:ext cx="3096344" cy="468052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4283968" y="2636912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/>
              <a:t>Книга известного донского историка и писателя М. </a:t>
            </a:r>
            <a:r>
              <a:rPr lang="ru-RU" dirty="0" err="1" smtClean="0"/>
              <a:t>П.Астапенко</a:t>
            </a:r>
            <a:r>
              <a:rPr lang="ru-RU" dirty="0" smtClean="0"/>
              <a:t> в доступной форме знакомит читателей с драматической историей донского казачества и охватывает большой исторический период от возникновения донского казачества до 1920 года.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211960" y="5085184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Аб, ЦУО,ЦКИ, ЦГДБ, БИЦ- филиал №№1-14.</a:t>
            </a:r>
            <a:endParaRPr lang="ru-RU" dirty="0"/>
          </a:p>
        </p:txBody>
      </p:sp>
    </p:spTree>
  </p:cSld>
  <p:clrMapOvr>
    <a:masterClrMapping/>
  </p:clrMapOvr>
  <p:transition advTm="15484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f.ppt-online.org/files/slide/g/GMu2YiyCLX8BloQT19JNsfP5FWSDrhacb0Hp4I/slide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30567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23928" y="1124744"/>
            <a:ext cx="50405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/>
              <a:t>Астапенко</a:t>
            </a:r>
            <a:r>
              <a:rPr lang="ru-RU" dirty="0" smtClean="0"/>
              <a:t>, М. П</a:t>
            </a:r>
            <a:r>
              <a:rPr lang="ru-RU" b="1" dirty="0" smtClean="0"/>
              <a:t>. </a:t>
            </a:r>
            <a:r>
              <a:rPr lang="ru-RU" dirty="0" smtClean="0"/>
              <a:t>Донские казачьи атаманы : исторические очерки - биографии : 1550 - 1920 г.г. / М. П.  </a:t>
            </a:r>
            <a:r>
              <a:rPr lang="ru-RU" dirty="0" err="1" smtClean="0"/>
              <a:t>Астапенко</a:t>
            </a:r>
            <a:r>
              <a:rPr lang="ru-RU" dirty="0" smtClean="0"/>
              <a:t>; художник К. </a:t>
            </a:r>
            <a:r>
              <a:rPr lang="ru-RU" dirty="0" err="1" smtClean="0"/>
              <a:t>Рудов</a:t>
            </a:r>
            <a:r>
              <a:rPr lang="ru-RU" dirty="0" smtClean="0"/>
              <a:t>. – Ростов - на - Дону : Приазовский край, 1996. - 283 с. : ил . – Текст : непосредственный.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188640"/>
            <a:ext cx="763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39952" y="2996952"/>
            <a:ext cx="475252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Книга живо и увлекательно повествует об истории донского казачества, о его борьбе за свою самобытность и независимость, знакомит с незаурядными людьми – казачьими Атаманами – и их деятельностью во славу своей отчизны. В основе лежат редкие архивные материалы, летописи, малодоступные современному читателю, статьи и книги историков прошлых веков.</a:t>
            </a:r>
            <a:endParaRPr lang="ru-RU" dirty="0"/>
          </a:p>
        </p:txBody>
      </p:sp>
      <p:pic>
        <p:nvPicPr>
          <p:cNvPr id="47108" name="Picture 4" descr="https://b-crb.rnd.muzkult.ru/media/2018/08/31/1232794761/image_image_1235962.jpg"/>
          <p:cNvPicPr>
            <a:picLocks noChangeAspect="1" noChangeArrowheads="1"/>
          </p:cNvPicPr>
          <p:nvPr/>
        </p:nvPicPr>
        <p:blipFill>
          <a:blip r:embed="rId3" cstate="print"/>
          <a:srcRect l="18065" t="1562"/>
          <a:stretch>
            <a:fillRect/>
          </a:stretch>
        </p:blipFill>
        <p:spPr bwMode="auto">
          <a:xfrm>
            <a:off x="539552" y="1124744"/>
            <a:ext cx="2927727" cy="4680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644008" y="6093296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ЦУО, ЦКИ, БИЦ- филиал №4,5.</a:t>
            </a:r>
            <a:endParaRPr lang="ru-RU" dirty="0"/>
          </a:p>
        </p:txBody>
      </p:sp>
    </p:spTree>
  </p:cSld>
  <p:clrMapOvr>
    <a:masterClrMapping/>
  </p:clrMapOvr>
  <p:transition advTm="15266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f.ppt-online.org/files/slide/g/GMu2YiyCLX8BloQT19JNsfP5FWSDrhacb0Hp4I/slide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139952" y="1412776"/>
            <a:ext cx="48245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/>
              <a:t>Астапенко</a:t>
            </a:r>
            <a:r>
              <a:rPr lang="ru-RU" dirty="0" smtClean="0"/>
              <a:t>, Г. Д. Быт, обычаи, обряды и праздники донских казаков XVII - XX вв. / Г. Д. </a:t>
            </a:r>
            <a:r>
              <a:rPr lang="ru-RU" dirty="0" err="1" smtClean="0"/>
              <a:t>Астапенко</a:t>
            </a:r>
            <a:r>
              <a:rPr lang="ru-RU" dirty="0" smtClean="0"/>
              <a:t>. – Ростов - на - Дону : Гефест, 2011. - 253с. : ил., портрет. - (Казачье образование). – Текст : непосредственный.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332656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11960" y="2924944"/>
            <a:ext cx="47525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На основе архивных материалов, опроса старожилов станицы </a:t>
            </a:r>
            <a:r>
              <a:rPr lang="ru-RU" dirty="0" err="1" smtClean="0"/>
              <a:t>Старочеркасской</a:t>
            </a:r>
            <a:r>
              <a:rPr lang="ru-RU" dirty="0" smtClean="0"/>
              <a:t>, уже ушедших из жизни автор рассказывает о быте, обычаях и праздниках донских казаков XVII - начале XX вв.  Отдельные главы посвящены воспитанию детей и юношей в казачьих семьях, увеселениям и забавам донцов, донской казачьей песне, одежде, трапезе, празднованию в среде донских казаков Пасхи, Масленицы, Троицы.</a:t>
            </a:r>
            <a:endParaRPr lang="ru-RU" dirty="0"/>
          </a:p>
        </p:txBody>
      </p:sp>
      <p:pic>
        <p:nvPicPr>
          <p:cNvPr id="50178" name="Picture 2" descr="https://sun9-33.userapi.com/c857128/v857128177/156d01/JvFBp5_HFf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268760"/>
            <a:ext cx="3024336" cy="4680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499992" y="5949280"/>
            <a:ext cx="4644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Аб,ЦУО</a:t>
            </a:r>
            <a:r>
              <a:rPr lang="ru-RU" dirty="0" smtClean="0"/>
              <a:t>, ЦКИ, ЦГДБ, БИЦ- филиал №№1-14.</a:t>
            </a:r>
            <a:endParaRPr lang="ru-RU" dirty="0"/>
          </a:p>
        </p:txBody>
      </p:sp>
    </p:spTree>
  </p:cSld>
  <p:clrMapOvr>
    <a:masterClrMapping/>
  </p:clrMapOvr>
  <p:transition advTm="15219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f.ppt-online.org/files/slide/g/GMu2YiyCLX8BloQT19JNsfP5FWSDrhacb0Hp4I/slide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4603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786182" y="764704"/>
            <a:ext cx="51062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 Большой толковый словарь донского казачества : около 18 000 слов и устойчивых сочетаний / редакторы:  В. И. Дегтярев, Р. И. Кудряшова, Б. Н. Проценко, О. К. </a:t>
            </a:r>
            <a:r>
              <a:rPr lang="ru-RU" dirty="0" err="1" smtClean="0"/>
              <a:t>Сердюкова</a:t>
            </a:r>
            <a:r>
              <a:rPr lang="ru-RU" dirty="0" smtClean="0"/>
              <a:t>. - Москва : Русские словари : Издательство </a:t>
            </a:r>
            <a:r>
              <a:rPr lang="ru-RU" dirty="0" err="1" smtClean="0"/>
              <a:t>Астрель</a:t>
            </a:r>
            <a:r>
              <a:rPr lang="ru-RU" dirty="0" smtClean="0"/>
              <a:t> : Издательство АСТ, 2003. - 606 с. - Текст : непосредственный.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88640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51202" name="Picture 2" descr="https://img.labirint.ru/rcimg/02817a1317ec8145149086e8176e2654/1920x1080/comments_pic/1929/origin_0_3373ba8e29a144943f4383362f1c7195.jpg?1563141582"/>
          <p:cNvPicPr>
            <a:picLocks noChangeAspect="1" noChangeArrowheads="1"/>
          </p:cNvPicPr>
          <p:nvPr/>
        </p:nvPicPr>
        <p:blipFill>
          <a:blip r:embed="rId3" cstate="print"/>
          <a:srcRect l="11469" t="6352" r="7754" b="3892"/>
          <a:stretch>
            <a:fillRect/>
          </a:stretch>
        </p:blipFill>
        <p:spPr bwMode="auto">
          <a:xfrm>
            <a:off x="755576" y="1124744"/>
            <a:ext cx="2880320" cy="468052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067944" y="2492896"/>
            <a:ext cx="46805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Казаки - народ исконно русских корней - за долгие века своего существования создали уникальную культуру и самобытный язык. Особенно колоритен говор донских казаков. Его своеобразие усиливается благодаря значительному влиянию украинской речи, южнорусских диалектов и многочисленным заимствованиям из турецкого, татарского, ногайского и калмыцкого языков. "Большой толковый словарь донского казачества", составленный по материалам диалектологических экспедиций, дает читателю возможность ближе познакомиться с этой уникальной лексической системой.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139952" y="6488668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Аб, ЦУО, ЦКИ, ЦГДБ, БИЦ- филиал №№1-14.</a:t>
            </a:r>
            <a:endParaRPr lang="ru-RU" dirty="0"/>
          </a:p>
        </p:txBody>
      </p:sp>
    </p:spTree>
  </p:cSld>
  <p:clrMapOvr>
    <a:masterClrMapping/>
  </p:clrMapOvr>
  <p:transition advTm="15485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f.ppt-online.org/files/slide/g/GMu2YiyCLX8BloQT19JNsfP5FWSDrhacb0Hp4I/slide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-99392"/>
            <a:ext cx="9468544" cy="695739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95936" y="980728"/>
            <a:ext cx="51480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/>
              <a:t>Водолацкий</a:t>
            </a:r>
            <a:r>
              <a:rPr lang="ru-RU" dirty="0" smtClean="0"/>
              <a:t>, В. П.  Казачий Дон: очерки истории и культуры : учебное  пособие /  В. П. </a:t>
            </a:r>
            <a:r>
              <a:rPr lang="ru-RU" dirty="0" err="1" smtClean="0"/>
              <a:t>Водолацкий</a:t>
            </a:r>
            <a:r>
              <a:rPr lang="ru-RU" dirty="0" smtClean="0"/>
              <a:t> , А. П. Скорик, Р. Г.  </a:t>
            </a:r>
            <a:r>
              <a:rPr lang="ru-RU" dirty="0" err="1" smtClean="0"/>
              <a:t>Тикиджьян</a:t>
            </a:r>
            <a:r>
              <a:rPr lang="ru-RU" dirty="0" smtClean="0"/>
              <a:t>. -  Ростов- на- Дону : </a:t>
            </a:r>
            <a:r>
              <a:rPr lang="ru-RU" dirty="0" err="1" smtClean="0"/>
              <a:t>Терра</a:t>
            </a:r>
            <a:r>
              <a:rPr lang="ru-RU" dirty="0" smtClean="0"/>
              <a:t>, 2005. - 448 с. : ил. - (Казачье образование). – Текст : непосредственный.</a:t>
            </a:r>
          </a:p>
          <a:p>
            <a:pPr algn="just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88640"/>
            <a:ext cx="88204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95936" y="3717032"/>
            <a:ext cx="51480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На основе богатого фактического и иллюстративного материала освещаются наиболее актуальные проблемы истории и культуры донского казачества. </a:t>
            </a:r>
            <a:endParaRPr lang="ru-RU" dirty="0"/>
          </a:p>
        </p:txBody>
      </p:sp>
      <p:pic>
        <p:nvPicPr>
          <p:cNvPr id="32770" name="Picture 2" descr="http://www.classifieds24.ru/images/2964/2963188/large_1.jpg"/>
          <p:cNvPicPr>
            <a:picLocks noChangeAspect="1" noChangeArrowheads="1"/>
          </p:cNvPicPr>
          <p:nvPr/>
        </p:nvPicPr>
        <p:blipFill>
          <a:blip r:embed="rId3" cstate="print"/>
          <a:srcRect l="23625" t="3150" r="22039"/>
          <a:stretch>
            <a:fillRect/>
          </a:stretch>
        </p:blipFill>
        <p:spPr bwMode="auto">
          <a:xfrm>
            <a:off x="467545" y="1052736"/>
            <a:ext cx="3024336" cy="4680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380312" y="530120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ЦУО</a:t>
            </a:r>
            <a:endParaRPr lang="ru-RU" dirty="0"/>
          </a:p>
        </p:txBody>
      </p:sp>
    </p:spTree>
  </p:cSld>
  <p:clrMapOvr>
    <a:masterClrMapping/>
  </p:clrMapOvr>
  <p:transition advTm="15234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f.ppt-online.org/files/slide/g/GMu2YiyCLX8BloQT19JNsfP5FWSDrhacb0Hp4I/slide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-99392"/>
            <a:ext cx="9468544" cy="695739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755576" y="188640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информационный центр - филиал №12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87416" y="548680"/>
            <a:ext cx="52565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Домоводство на Дону: дом, кухня, костюм : учебное пособие / составитель К. С. Филиппов; научный редактор И. А.  Алексеева. – Издание  исправленное  и дополненное.  - Ростов - на - Дону : Артель, 2002. - 167 с. : </a:t>
            </a:r>
            <a:r>
              <a:rPr lang="ru-RU" dirty="0" err="1" smtClean="0"/>
              <a:t>цв</a:t>
            </a:r>
            <a:r>
              <a:rPr lang="ru-RU" dirty="0" smtClean="0"/>
              <a:t>. ил. - (Казачье образование).  - Текст : непосредственный.</a:t>
            </a:r>
          </a:p>
          <a:p>
            <a:pPr algn="just"/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95936" y="2780928"/>
            <a:ext cx="51480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 предлагаемом сборнике сведены воедино ныне полузабытые особенности быта и культуры донского казачества. Широко представлены блюда донской кухни, подробно изложены особенности казачьего подхода к строительству и украшению жилья. Наиболее крупный раздел - «Донской костюм» -дает широкую ретроспективу развития как воинского, так и гражданского костюма на Дону с древнейших времен до наших дней. </a:t>
            </a:r>
            <a:endParaRPr lang="ru-RU" dirty="0"/>
          </a:p>
        </p:txBody>
      </p:sp>
      <p:pic>
        <p:nvPicPr>
          <p:cNvPr id="59394" name="Picture 2" descr="https://forstudents.minemegashop.ru/pictures/books_covers/10118853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764704"/>
            <a:ext cx="3096408" cy="4680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283968" y="5805264"/>
            <a:ext cx="4860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Аб, ЦУО, ЦКИ,ЦГПБ, БИЦ- филиал №№1-14.</a:t>
            </a:r>
            <a:endParaRPr lang="ru-RU" dirty="0"/>
          </a:p>
        </p:txBody>
      </p:sp>
    </p:spTree>
  </p:cSld>
  <p:clrMapOvr>
    <a:masterClrMapping/>
  </p:clrMapOvr>
  <p:transition advTm="15469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f.ppt-online.org/files/slide/g/GMu2YiyCLX8BloQT19JNsfP5FWSDrhacb0Hp4I/slide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-99392"/>
            <a:ext cx="9468544" cy="695739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755576" y="188640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67944" y="836712"/>
            <a:ext cx="47880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Лесин, В. И. "Ваше величество, это казаки..." / В. И. Лесин. - Москва : </a:t>
            </a:r>
            <a:r>
              <a:rPr lang="ru-RU" dirty="0" err="1" smtClean="0"/>
              <a:t>Центрполиграф</a:t>
            </a:r>
            <a:r>
              <a:rPr lang="ru-RU" dirty="0" smtClean="0"/>
              <a:t>, 2007. - 496 с. - (Россия забытая и неизвестная. Российский образ службы). – Текст : непосредственный.</a:t>
            </a:r>
            <a:endParaRPr lang="ru-RU" dirty="0"/>
          </a:p>
        </p:txBody>
      </p:sp>
      <p:pic>
        <p:nvPicPr>
          <p:cNvPr id="6" name="Picture 2" descr="http://www.knigisosklada.ru/images/books/1919/big/19198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908720"/>
            <a:ext cx="3073170" cy="4680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851920" y="2636912"/>
            <a:ext cx="52920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Книга повествует о военной истории донских казаков. Ее хронологические рамки охватывают период протяженностью в 15 лет, с 1799 по 1814 год, в течение которых они приняли участие в боевых действиях второй и четвертой коалиций против Франции, в Отечественной войне и заграничных походах русской армии, завершившихся сокрушением империи Наполеона и реставрацией монархии Бурбонов.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283968" y="5445224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Аб, ЦУО, ЦКИ, ЦГДБ, БИЦ- филиал №№ 2-13.</a:t>
            </a:r>
            <a:endParaRPr lang="ru-RU" dirty="0"/>
          </a:p>
        </p:txBody>
      </p:sp>
    </p:spTree>
  </p:cSld>
  <p:clrMapOvr>
    <a:masterClrMapping/>
  </p:clrMapOvr>
  <p:transition advTm="15454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f.ppt-online.org/files/slide/g/GMu2YiyCLX8BloQT19JNsfP5FWSDrhacb0Hp4I/slide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https://fsd.videouroki.net/html/2018/08/15/v_5b740ccb052f9/99718853_7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980728"/>
            <a:ext cx="2952328" cy="4680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923928" y="908720"/>
            <a:ext cx="5040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/>
              <a:t>Небратенко</a:t>
            </a:r>
            <a:r>
              <a:rPr lang="ru-RU" dirty="0" smtClean="0"/>
              <a:t>, Г. Г. Обычаи вольного казачества : XVI-начало XVIII вв. / Г. Г. </a:t>
            </a:r>
            <a:r>
              <a:rPr lang="ru-RU" dirty="0" err="1" smtClean="0"/>
              <a:t>Небратенко</a:t>
            </a:r>
            <a:r>
              <a:rPr lang="ru-RU" dirty="0" smtClean="0"/>
              <a:t>. – Ростов -на - Дону : Артель, 2010. - 206с. : ил. - (Казачье образование).  - Текст : непосредственный.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355976" y="364502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/>
              <a:t>Книга является вкладом в углубление прикладных знаний о семье обычного (традиционного) права, неотъемлемой частью которой выступает обычно-правовая система Войска Донского.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260648"/>
            <a:ext cx="8028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95936" y="5445224"/>
            <a:ext cx="45555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Аб, ЦУО, ЦКИ, ЦГДБ, БИЦ- филиал №№ 1-14.</a:t>
            </a: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f.ppt-online.org/files/slide/g/GMu2YiyCLX8BloQT19JNsfP5FWSDrhacb0Hp4I/slide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95936" y="908720"/>
            <a:ext cx="49685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/>
              <a:t>Харузин</a:t>
            </a:r>
            <a:r>
              <a:rPr lang="ru-RU" dirty="0" smtClean="0"/>
              <a:t>, М. Сведения о казачьих общинах на Дону : материалы по обычному праву, собранные  Михаилом </a:t>
            </a:r>
            <a:r>
              <a:rPr lang="ru-RU" dirty="0" err="1" smtClean="0"/>
              <a:t>Харузиным</a:t>
            </a:r>
            <a:r>
              <a:rPr lang="ru-RU" dirty="0" smtClean="0"/>
              <a:t>  /  М. </a:t>
            </a:r>
            <a:r>
              <a:rPr lang="ru-RU" dirty="0" err="1" smtClean="0"/>
              <a:t>Харухзин</a:t>
            </a:r>
            <a:r>
              <a:rPr lang="ru-RU" dirty="0" smtClean="0"/>
              <a:t> ; редакторы:  Г. Г. </a:t>
            </a:r>
            <a:r>
              <a:rPr lang="ru-RU" dirty="0" err="1" smtClean="0"/>
              <a:t>Небратенко</a:t>
            </a:r>
            <a:r>
              <a:rPr lang="ru-RU" dirty="0" smtClean="0"/>
              <a:t>, К. С. Филиппова . - Ростов - на - Дону : Артель, 2010. - 287 с. : ил. - Текст : непосредственный.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88640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35842" name="Picture 2" descr="https://beauty.mypartnershop.ru/pictures/10118809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908720"/>
            <a:ext cx="3003582" cy="4680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995936" y="3284984"/>
            <a:ext cx="51480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 В книге описывается жизнь Дона – работы сообща – сумы,   казачий суд, наказания; круг, выбор власти; землевладение и использование угодий; семейные отношения казаков; свод обрядов, правил и норм поведения казаков Дона. 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211960" y="5373216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Аб, ЦУО, ЦКИ, ЦГДБ, БИЦ- филиал №№ 1-14.</a:t>
            </a:r>
            <a:endParaRPr lang="ru-RU" dirty="0"/>
          </a:p>
        </p:txBody>
      </p:sp>
    </p:spTree>
  </p:cSld>
  <p:clrMapOvr>
    <a:masterClrMapping/>
  </p:clrMapOvr>
  <p:transition advTm="15469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f.ppt-online.org/files/slide/g/GMu2YiyCLX8BloQT19JNsfP5FWSDrhacb0Hp4I/slide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4544" y="0"/>
            <a:ext cx="9468544" cy="730567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27584" y="404664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информационный центр - филиал №12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2060848"/>
            <a:ext cx="8172400" cy="3031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</a:p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Контактная информация:</a:t>
            </a:r>
          </a:p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ул.  Свободы ,11</a:t>
            </a:r>
          </a:p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телефон :(8634)64-09-40</a:t>
            </a:r>
          </a:p>
          <a:p>
            <a:pPr algn="ctr"/>
            <a:r>
              <a:rPr lang="ru-RU" sz="32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эл</a:t>
            </a: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почта :</a:t>
            </a:r>
            <a:r>
              <a:rPr lang="en-US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f12@taglib.ru</a:t>
            </a:r>
            <a:endParaRPr lang="ru-RU" sz="32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en-US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10375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2406</Words>
  <Application>Microsoft Office PowerPoint</Application>
  <PresentationFormat>Экран (4:3)</PresentationFormat>
  <Paragraphs>111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nadya</dc:creator>
  <cp:lastModifiedBy>surkova</cp:lastModifiedBy>
  <cp:revision>34</cp:revision>
  <dcterms:created xsi:type="dcterms:W3CDTF">2020-08-13T20:04:24Z</dcterms:created>
  <dcterms:modified xsi:type="dcterms:W3CDTF">2020-09-10T11:00:42Z</dcterms:modified>
</cp:coreProperties>
</file>