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306" r:id="rId4"/>
    <p:sldId id="301" r:id="rId5"/>
    <p:sldId id="307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266" r:id="rId14"/>
    <p:sldId id="264" r:id="rId15"/>
    <p:sldId id="263" r:id="rId16"/>
    <p:sldId id="262" r:id="rId17"/>
    <p:sldId id="261" r:id="rId18"/>
    <p:sldId id="258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ru.wikipedia.org/wiki/%D0%9B%D0%BE%D0%BC%D0%BE%D0%BD%D0%BE%D1%81%D0%BE%D0%B2,_%D0%9C%D0%B8%D1%85%D0%B0%D0%B8%D0%BB_%D0%92%D0%B0%D1%81%D0%B8%D0%BB%D1%8C%D0%B5%D0%B2%D0%B8%D1%87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ru.wikipedia.org/wiki/%D0%9A%D0%B8%D0%B2%D1%88%D0%B5%D0%BD%D0%BA%D0%BE,_%D0%90%D0%BB%D0%B5%D0%BA%D1%81%D0%B5%D0%B9_%D0%94%D0%B0%D0%BD%D0%B8%D0%BB%D0%BE%D0%B2%D0%B8%D1%87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E%D1%86%D0%B5%D0%B1%D1%83,_%D0%90%D0%BB%D0%B5%D0%BA%D1%81%D0%B0%D0%BD%D0%B4%D1%80_%D0%95%D0%B2%D1%81%D1%82%D0%B0%D1%84%D0%B8%D0%B5%D0%B2%D0%B8%D1%87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0%D1%80%D0%B0%D0%B2%D0%B0%D0%BA,_%D0%9B%D1%83%D0%B8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332656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79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8955" y="1412776"/>
            <a:ext cx="88250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Полтавская битва в </a:t>
            </a:r>
          </a:p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искусстве и литературе</a:t>
            </a:r>
            <a:endParaRPr lang="ru-RU" sz="5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268" name="Picture 4" descr="https://ds04.infourok.ru/uploads/ex/118e/000247f5-99131875/img19.jpg"/>
          <p:cNvPicPr>
            <a:picLocks noChangeAspect="1" noChangeArrowheads="1"/>
          </p:cNvPicPr>
          <p:nvPr/>
        </p:nvPicPr>
        <p:blipFill>
          <a:blip r:embed="rId2" cstate="print"/>
          <a:srcRect l="20405" t="38849" r="8263" b="5501"/>
          <a:stretch>
            <a:fillRect/>
          </a:stretch>
        </p:blipFill>
        <p:spPr bwMode="auto">
          <a:xfrm>
            <a:off x="1979712" y="3356992"/>
            <a:ext cx="5256584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725144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Решающее сражение Северной войны, послужило источником вдохновения для многих людей искусства и нашло отражение в литературе, живописи.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39752" y="548680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458" name="AutoShape 2" descr="Историко-документальная выставка Полтавская виктория 27 июня 1709 г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1" name="Picture 5" descr="https://avatars.mds.yandex.net/get-zen_doc/1862846/pub_5d6924ec4735a600adbdc6e3_5d692508bd45c000ad8ca89c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124744"/>
            <a:ext cx="4274575" cy="2996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1412776"/>
            <a:ext cx="5832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Артамонов, В. А.  Полтавское сражение  : к 300-летию Полтавской битвы  / В. А. Артамонов ; институт Российской истории РАН. - Москва : МППА БИМПА, 2009. - 686 с. 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цв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ил., портрет.- Текст : непосредственный.   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9634" name="Picture 2" descr="http://russkie.org/upload/iblock/5b4/arta-obl_b126631596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2376264" cy="37444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3284984"/>
            <a:ext cx="56886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книге освещаются основные сражения первой половины Северной войны 1700-1721 г.г. Переломная битва Северной войны перевернула военные и политические отношения в Восточной Европе, освободила Украину и Речь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Посполитую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от шведской оккупации и сменила оборонительную стратегию Русской армии на наступательную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g-fotki.yandex.ru/get/2914/302919728.9aa/0_1527f6_a689ce23_orig"/>
          <p:cNvPicPr>
            <a:picLocks noChangeAspect="1" noChangeArrowheads="1"/>
          </p:cNvPicPr>
          <p:nvPr/>
        </p:nvPicPr>
        <p:blipFill>
          <a:blip r:embed="rId2" cstate="print">
            <a:lum bright="-40000"/>
          </a:blip>
          <a:srcRect r="2287" b="9281"/>
          <a:stretch>
            <a:fillRect/>
          </a:stretch>
        </p:blipFill>
        <p:spPr bwMode="auto">
          <a:xfrm>
            <a:off x="395536" y="1412776"/>
            <a:ext cx="2592288" cy="403244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03848" y="1340768"/>
            <a:ext cx="56886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Артамонов, В. А. Полтавская  победа и Польско-Саксонская уния / В. А. Артамонов. - Текст : непосредственный // Россия и Речь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Посполитая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после Полтавской победы (1709-1714) / ответственный  редактор Г. А. Некрасов;  АН СССР; Институт истории СССР. - Москва : Наука, 1990. – С. 22-37.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4437112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книге рассматриваются внешнеполитические связи России с Саксонией и Речью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Посполитой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после Полтавской битвы на фоне отношений с Османской империей и Швецией.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Picture 2" descr="https://cdn1.ozone.ru/multimedia/c400/10000065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2664296" cy="417646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131840" y="1268760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Брикнер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А. Г. Полтава. Выборг. Рига / А. Г.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Брикнер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Текст : непосредственный // История Петра Великого / А. Г.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Брикнер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Москва : АСТ, 2002. – С. 445-452.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2924944"/>
            <a:ext cx="5184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Монументальный труд известного русского ученого второй половины XIX века, профессора Дерптского университета А.Г.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Брикнера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посвящен интереснейшей эпохе российской истории - периоду правления Петра Первого.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1196752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Злаин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А. И. Полтавская битва  / А. И.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Злаин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Москва : Военное издательство, 1988. – 125 с. :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ил.,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портр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(Героическое прошлое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нашей Родины). -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2780928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популярном военно-историческом очерке рассказывается о длительной и сложной борьбе русского народа за свою национальную независимость в первой четверти XVIII века. Основное внимание уделено кульминационному событию Северной войны - Полтавской битве, в ходе которой под руководством Петра I были разгромлены шведские войска, вторгшиеся в пределы России.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682" name="AutoShape 2" descr="https://cdn1.ozone.ru/multimedia/wc1200/10056168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684" name="AutoShape 4" descr="https://cdn1.ozone.ru/multimedia/wc1200/10056168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86" name="Picture 6" descr="https://cdn.verro.ru/img/a/72/31/poltavskaya-bitva-a-i-zlain-l206849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 l="16800" t="4725" r="11801" b="7076"/>
          <a:stretch>
            <a:fillRect/>
          </a:stretch>
        </p:blipFill>
        <p:spPr bwMode="auto">
          <a:xfrm>
            <a:off x="467544" y="1268760"/>
            <a:ext cx="2808312" cy="439248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339752" y="404664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1196752"/>
            <a:ext cx="4968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Ишимова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А. О. Изменник Мазепа и битва Полтавская / А. О.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Ишимова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Текст : непосредственный // История России в рассказах для детей / А. О.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Ишимова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Москва 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Эксмо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2010. – С. 395-416.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42" name="Picture 2" descr="https://mmedia.ozone.ru/multimedia/1019130495.jpg"/>
          <p:cNvPicPr>
            <a:picLocks noChangeAspect="1" noChangeArrowheads="1"/>
          </p:cNvPicPr>
          <p:nvPr/>
        </p:nvPicPr>
        <p:blipFill>
          <a:blip r:embed="rId2" cstate="print"/>
          <a:srcRect t="4082" r="3030" b="6122"/>
          <a:stretch>
            <a:fillRect/>
          </a:stretch>
        </p:blipFill>
        <p:spPr bwMode="auto">
          <a:xfrm>
            <a:off x="539552" y="1268760"/>
            <a:ext cx="2520280" cy="41044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79912" y="3717032"/>
            <a:ext cx="50405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"История России" ("Сокращенная русская история") охватывает тысячелетний период русской истории - с середины IX по середину XIX века. Написанная прекрасным языком, она адресована детям среднего и старшего школьного возраста, но, несомненно, вызовет интерес и у взрослых читателей.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1124744"/>
            <a:ext cx="504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Пушкин, А. С. Полтава : поэма  / А. С. Пушкин ; иллюстрированные гравюры на дереве художника  Ф. Константинова. - Москва : Детская литература, 1983 . – 86 с. : ил. -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2466" name="Picture 2" descr="http://164017.selcdn.com/litrio/books/cover/18/65/85/18658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2664296" cy="41044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63888" y="3717032"/>
            <a:ext cx="5328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 Эта поэма вошла в память как гимн Петру I. На самом деле, чтобы подвести читателя к триумфу русского царя — победителя шведов.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03848" y="980728"/>
            <a:ext cx="55983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Серба, А. И. И грянул бой : исторический роман /  А. И. Серба. - Москва : АСТ 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Астрель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: ТРАНЗИТКНИГА, 2003. - 512 с. - (Золотая библиотека исторического романа). - (Во славу земли русской).  -  Текст : непосредственный.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3645024"/>
            <a:ext cx="5364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Роман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посвещен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событиям Северной войны 1700-1721гг. Центральное место в книге занимает подробный рассказ о знаменитых победах русской армии над шведами у Лесной и под Полтавой.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3490" name="Picture 2" descr="https://rbook.me/pic/b/1/3/?src=193450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759034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908720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Arial" pitchFamily="34" charset="0"/>
                <a:cs typeface="Arial" pitchFamily="34" charset="0"/>
              </a:rPr>
              <a:t>Спектор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А. А. Полтавская битва : триумф Петра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/ А. А.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Спектор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Текст : непосредственный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//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Величайшие битвы всех времен и народов / А. А.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Спектор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- Москва : АСТ, 2014. –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124-129.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14" name="Picture 2" descr="https://cdn1.ozone.ru/s3/multimedia-d/60111641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2736304" cy="39604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75856" y="2564904"/>
            <a:ext cx="55446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Издание содержит подробное описание самых известных битв и сражений. Книга отличается широтой охватываемого материала, достоверностью, объективным подходом к описываемым событиям. А красочные и подробные карты и схемы, дополненные иллюстрациями и описанием исторических фактов, дают прекрасную возможность составить представление о величайших военных событиях минувшего — крупных поражениях и великих победах.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980728"/>
            <a:ext cx="54726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Соловьев, В. М. Полтавская битва / В. М. Соловьев. - Текст : непосредственный // История Отечества : новая популярная энциклопедия / В. М. Соловьев. - Москва : АСТ-ПРЕСС, 2000. – С. 507-509.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5538" name="Picture 2" descr="https://cdn1.ozone.ru/multimedia/10128194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268760"/>
            <a:ext cx="2736304" cy="388843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19872" y="2564904"/>
            <a:ext cx="51845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Эта энциклопедия - надёжный консультант для школьников, студентов и преподавателей истории. 1600 статей о ключевых событиях, именах и явлениях отечественной истории расположены в алфавитном порядке, содержат новые научные данные и снабжены иллюстрациями.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1124744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Шефов, Н. А. </a:t>
            </a:r>
            <a:r>
              <a:rPr lang="ru-RU" smtClean="0">
                <a:latin typeface="Arial" pitchFamily="34" charset="0"/>
                <a:cs typeface="Arial" pitchFamily="34" charset="0"/>
              </a:rPr>
              <a:t>Полтавская битва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ru-RU" smtClean="0">
                <a:latin typeface="Arial" pitchFamily="34" charset="0"/>
                <a:cs typeface="Arial" pitchFamily="34" charset="0"/>
              </a:rPr>
              <a:t>Н. 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Шефов . - Текст : непосредственный  //   Битвы России  /  Н. А. Шефов. - Москва : АСТ, 2002 . -  С. 430-433. - (Военно-историческая библиотека).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70" name="Picture 2" descr="https://happybooks.ru/image/cache/catalog/import_yml/323/132/cover-1200x800.jpg"/>
          <p:cNvPicPr>
            <a:picLocks noChangeAspect="1" noChangeArrowheads="1"/>
          </p:cNvPicPr>
          <p:nvPr/>
        </p:nvPicPr>
        <p:blipFill>
          <a:blip r:embed="rId2" cstate="print"/>
          <a:srcRect l="29610" t="-3636" r="29441"/>
          <a:stretch>
            <a:fillRect/>
          </a:stretch>
        </p:blipFill>
        <p:spPr bwMode="auto">
          <a:xfrm>
            <a:off x="467544" y="980728"/>
            <a:ext cx="2736304" cy="44644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19872" y="2636912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Уникальная энциклопедия, в которой впервые предпринята попытка систематизации всех основных битв и военных операций, где участвовали воины Руси, России и СССР. Всего представлено свыше 700 статей, расположенных в алфавитном порядке. Энциклопедия содержит подробные приложения и снабжена картами важнейших битв и операций.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5157192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Н. </a:t>
            </a:r>
            <a:r>
              <a:rPr lang="ru-RU" dirty="0" err="1" smtClean="0"/>
              <a:t>Лармессен</a:t>
            </a:r>
            <a:r>
              <a:rPr lang="ru-RU" dirty="0" smtClean="0"/>
              <a:t> (1684-1755). Полтавская баталия. Гравюра, раскрашенная по оригиналу </a:t>
            </a:r>
            <a:r>
              <a:rPr lang="ru-RU" dirty="0" err="1" smtClean="0"/>
              <a:t>Дени</a:t>
            </a:r>
            <a:r>
              <a:rPr lang="ru-RU" dirty="0" smtClean="0"/>
              <a:t> Мартена Младшего. 1725 г.</a:t>
            </a:r>
            <a:endParaRPr lang="ru-RU" dirty="0"/>
          </a:p>
        </p:txBody>
      </p:sp>
      <p:pic>
        <p:nvPicPr>
          <p:cNvPr id="8196" name="Picture 4" descr="https://scontent-frx5-1.xx.fbcdn.net/v/t1.0-9/83216043_2492900450933026_8573274620017246208_n.jpg?_nc_cat=105&amp;_nc_sid=730e14&amp;_nc_ohc=2kVZQnKR1lUAX_X3cTU&amp;_nc_ht=scontent-frx5-1.xx&amp;oh=67f05fb9604a02eda7a97028989eba7b&amp;oe=5F27CF7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052736"/>
            <a:ext cx="6182976" cy="41764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https://cdn25.img.ria.ru/images/16443/28/164432848_0:0:0:0_1440x900_80_1_1_ef6cf3936bd3bc545422555d432cd0d6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437112"/>
            <a:ext cx="81369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hlinkClick r:id="rId2" tooltip="Ломоносов, Михаил Васильевич"/>
              </a:rPr>
              <a:t>М. В. Ломоносов</a:t>
            </a:r>
            <a:r>
              <a:rPr lang="ru-RU" dirty="0" smtClean="0"/>
              <a:t>/ Полтавская битва. Мозаика. Академия наук. С.-Петербург. 1762–1764,созданная как важнейшее звено обширного замысла по увековечению военной и государственной деятельности Петра I и предназначенная для украшения его усыпальницы в Петропавловском соборе Санкт-Петербурга, она в исторических лицах и массах рядовых участников Полтавской битвы представляет собой торжественный гимн славе русского оружия.</a:t>
            </a:r>
            <a:endParaRPr lang="ru-RU" dirty="0"/>
          </a:p>
        </p:txBody>
      </p:sp>
      <p:pic>
        <p:nvPicPr>
          <p:cNvPr id="7172" name="Picture 4" descr="https://upload.wikimedia.org/wikipedia/commons/thumb/6/61/Lomonosov_Poltava_1762_1764.jpg/1024px-Lomonosov_Poltava_1762_17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764704"/>
            <a:ext cx="5096013" cy="352839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5589240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 tooltip="Кившенко, Алексей Данилович"/>
              </a:rPr>
              <a:t>Алексей </a:t>
            </a:r>
            <a:r>
              <a:rPr lang="ru-RU" dirty="0" err="1" smtClean="0">
                <a:hlinkClick r:id="rId2" tooltip="Кившенко, Алексей Данилович"/>
              </a:rPr>
              <a:t>Кившенко</a:t>
            </a:r>
            <a:r>
              <a:rPr lang="ru-RU" dirty="0" smtClean="0"/>
              <a:t>. «Капитуляция шведской армии»</a:t>
            </a:r>
            <a:endParaRPr lang="ru-RU" dirty="0"/>
          </a:p>
        </p:txBody>
      </p:sp>
      <p:pic>
        <p:nvPicPr>
          <p:cNvPr id="6146" name="Picture 2" descr="https://upload.wikimedia.org/wikipedia/commons/2/29/%D0%9F%D0%B5%D1%82%D1%80_%D0%BF%D0%B5%D1%80%D0%B2%D1%8B%D0%B9_%D0%BF%D1%80%D0%B8%D0%BD%D0%B8%D0%BC%D0%B0%D0%B5%D1%82_%D0%BA%D0%B0%D0%BF%D0%B8%D1%82%D1%83%D0%BB%D1%8F%D1%86%D0%B8%D1%8E_%D1%88%D0%B2%D0%B5%D0%B4%D0%BE%D0%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052736"/>
            <a:ext cx="6096000" cy="436245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5517232"/>
            <a:ext cx="4357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Денис Мартен. «Полтавская битва» (1726)</a:t>
            </a:r>
            <a:endParaRPr lang="ru-RU" dirty="0"/>
          </a:p>
        </p:txBody>
      </p:sp>
      <p:pic>
        <p:nvPicPr>
          <p:cNvPr id="5122" name="Picture 2" descr="https://upload.wikimedia.org/wikipedia/commons/thumb/e/e9/Marten%27s_Poltava.jpg/1280px-Marten%27s_Polta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268760"/>
            <a:ext cx="6023455" cy="381642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thumb/3/39/%27The_Victory_at_Poltava%27_by_Alexander_Evstafyevich_Kotzebue%2C_1862%2C_Hermitage.JPG/1280px-%27The_Victory_at_Poltava%27_by_Alexander_Evstafyevich_Kotzebue%2C_1862%2C_Hermit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96752"/>
            <a:ext cx="7513272" cy="47251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15816" y="5949280"/>
            <a:ext cx="3612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3" tooltip="Коцебу, Александр Евстафиевич"/>
              </a:rPr>
              <a:t>А. Е. </a:t>
            </a:r>
            <a:r>
              <a:rPr lang="ru-RU" dirty="0" err="1" smtClean="0">
                <a:hlinkClick r:id="rId3" tooltip="Коцебу, Александр Евстафиевич"/>
              </a:rPr>
              <a:t>Коцебу</a:t>
            </a:r>
            <a:r>
              <a:rPr lang="ru-RU" dirty="0" smtClean="0"/>
              <a:t>. «Полтавская победа»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Артиллерия в Полтавском сражении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s://upload.wikimedia.org/wikipedia/commons/thumb/8/88/Battle_of_Poltava_1709.PNG/1280px-Battle_of_Poltava_17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911070" cy="45365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95736" y="5949280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3" tooltip="Каравак, Луи"/>
              </a:rPr>
              <a:t>Л. </a:t>
            </a:r>
            <a:r>
              <a:rPr lang="ru-RU" dirty="0" err="1" smtClean="0">
                <a:hlinkClick r:id="rId3" tooltip="Каравак, Луи"/>
              </a:rPr>
              <a:t>Каравак</a:t>
            </a:r>
            <a:r>
              <a:rPr lang="ru-RU" dirty="0" smtClean="0"/>
              <a:t>. «Пётр I в Полтавской битве» (1718)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87624" y="2159422"/>
            <a:ext cx="6408712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347902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Таганрог, ул.  Свободы ,11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 :(8634)64-09-40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 почта :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40466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  <a:latin typeface="Franklin Gothic Book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1046</Words>
  <Application>Microsoft Office PowerPoint</Application>
  <PresentationFormat>Экран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nadya</dc:creator>
  <cp:lastModifiedBy>surkova</cp:lastModifiedBy>
  <cp:revision>53</cp:revision>
  <dcterms:created xsi:type="dcterms:W3CDTF">2020-06-27T18:31:24Z</dcterms:created>
  <dcterms:modified xsi:type="dcterms:W3CDTF">2020-07-09T10:55:23Z</dcterms:modified>
</cp:coreProperties>
</file>