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269" r:id="rId5"/>
    <p:sldId id="260" r:id="rId6"/>
    <p:sldId id="267" r:id="rId7"/>
    <p:sldId id="275" r:id="rId8"/>
    <p:sldId id="274" r:id="rId9"/>
    <p:sldId id="259" r:id="rId10"/>
    <p:sldId id="277" r:id="rId11"/>
    <p:sldId id="276" r:id="rId12"/>
    <p:sldId id="268" r:id="rId13"/>
    <p:sldId id="266" r:id="rId14"/>
    <p:sldId id="265" r:id="rId15"/>
    <p:sldId id="264" r:id="rId16"/>
    <p:sldId id="27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«Полководец, не знавший поражений»</a:t>
            </a:r>
          </a:p>
          <a:p>
            <a:r>
              <a:rPr lang="ru-RU" dirty="0" smtClean="0"/>
              <a:t>( 285 – лет А.В. Суворову</a:t>
            </a:r>
            <a:endParaRPr lang="ru-RU" dirty="0"/>
          </a:p>
        </p:txBody>
      </p:sp>
      <p:pic>
        <p:nvPicPr>
          <p:cNvPr id="1026" name="Picture 2" descr="https://krot.info/uploads/posts/2020-01/1579387127_47-87.jpg"/>
          <p:cNvPicPr>
            <a:picLocks noChangeAspect="1" noChangeArrowheads="1"/>
          </p:cNvPicPr>
          <p:nvPr/>
        </p:nvPicPr>
        <p:blipFill>
          <a:blip r:embed="rId2" cstate="print"/>
          <a:srcRect r="295" b="27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9592" y="116632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бюджетное учреждение культуры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Централизованная  библиотечная система г. Таганрога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i="1" dirty="0" err="1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340768"/>
            <a:ext cx="8640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Полководец, не знавший поражений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            290 – лет А.В. Суворову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028" name="Picture 4" descr="https://russlovo.today/files/project_4311/img/09.16.Kalendar/calend-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2636912"/>
            <a:ext cx="5786060" cy="385918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«Полководец, не знавший поражений»</a:t>
            </a:r>
          </a:p>
          <a:p>
            <a:r>
              <a:rPr lang="ru-RU" dirty="0" smtClean="0"/>
              <a:t>( 285 – лет А.В. Суворову</a:t>
            </a:r>
            <a:endParaRPr lang="ru-RU" dirty="0"/>
          </a:p>
        </p:txBody>
      </p:sp>
      <p:pic>
        <p:nvPicPr>
          <p:cNvPr id="1026" name="Picture 2" descr="https://krot.info/uploads/posts/2020-01/1579387127_47-87.jpg"/>
          <p:cNvPicPr>
            <a:picLocks noChangeAspect="1" noChangeArrowheads="1"/>
          </p:cNvPicPr>
          <p:nvPr/>
        </p:nvPicPr>
        <p:blipFill>
          <a:blip r:embed="rId2" cstate="print"/>
          <a:srcRect r="295" b="27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9592" y="116632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412776"/>
            <a:ext cx="8424936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24 ноября 2020 года исполняется 290 лет со дня рождения великого русского полководца Александра Васильевича Суворова (1730–1800) – непревзойдённого стратега и тактика, не проигравшего ни одной битвы. </a:t>
            </a:r>
          </a:p>
          <a:p>
            <a:pPr algn="just"/>
            <a:r>
              <a:rPr lang="ru-RU" sz="2000" dirty="0" smtClean="0"/>
              <a:t>Великий, не побежденный в боях полководец  внес огромный вклад в развитие русского военного искусства. Решающим фактором победы для него всегда оставался человек, солдат. Школа Суворова стала кузницей, из которой вышла блестящая плеяда русских военачальников: Кутузов, Раевский, Багратион, Ермолов.</a:t>
            </a:r>
          </a:p>
          <a:p>
            <a:pPr algn="just"/>
            <a:r>
              <a:rPr lang="ru-RU" sz="2000" dirty="0" smtClean="0"/>
              <a:t>Виртуальная выставка «Полководец, не знавший поражений» знакомит с исторической личностью  А.В. Суворова. 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«Полководец, не знавший поражений»</a:t>
            </a:r>
          </a:p>
          <a:p>
            <a:r>
              <a:rPr lang="ru-RU" dirty="0" smtClean="0"/>
              <a:t>( 285 – лет А.В. Суворову</a:t>
            </a:r>
            <a:endParaRPr lang="ru-RU" dirty="0"/>
          </a:p>
        </p:txBody>
      </p:sp>
      <p:pic>
        <p:nvPicPr>
          <p:cNvPr id="1026" name="Picture 2" descr="https://krot.info/uploads/posts/2020-01/1579387127_47-87.jpg"/>
          <p:cNvPicPr>
            <a:picLocks noChangeAspect="1" noChangeArrowheads="1"/>
          </p:cNvPicPr>
          <p:nvPr/>
        </p:nvPicPr>
        <p:blipFill>
          <a:blip r:embed="rId2" cstate="print"/>
          <a:srcRect r="295" b="27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9592" y="116632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692696"/>
            <a:ext cx="56886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Гейнце</a:t>
            </a:r>
            <a:r>
              <a:rPr lang="ru-RU" dirty="0" smtClean="0"/>
              <a:t>, Н. Э. Генералиссимус Суворов : исторический роман / Н. Э.  </a:t>
            </a:r>
            <a:r>
              <a:rPr lang="ru-RU" dirty="0" err="1" smtClean="0"/>
              <a:t>Гейнце</a:t>
            </a:r>
            <a:r>
              <a:rPr lang="ru-RU" dirty="0" smtClean="0"/>
              <a:t>. - Москва : Комсомольская правда : </a:t>
            </a:r>
            <a:r>
              <a:rPr lang="ru-RU" dirty="0" err="1" smtClean="0"/>
              <a:t>Директ</a:t>
            </a:r>
            <a:r>
              <a:rPr lang="en-US" dirty="0" smtClean="0"/>
              <a:t> </a:t>
            </a:r>
            <a:r>
              <a:rPr lang="ru-RU" dirty="0" smtClean="0"/>
              <a:t>-</a:t>
            </a:r>
            <a:r>
              <a:rPr lang="en-US" dirty="0" smtClean="0"/>
              <a:t> </a:t>
            </a:r>
            <a:r>
              <a:rPr lang="ru-RU" dirty="0" err="1" smtClean="0"/>
              <a:t>Медиа</a:t>
            </a:r>
            <a:r>
              <a:rPr lang="ru-RU" dirty="0" smtClean="0"/>
              <a:t>, 2016. – 508 с. -  История России в романах). – Текст : непосредственный.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419872" y="2708919"/>
            <a:ext cx="51845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Роман "Генералиссимус Суворов" о силе воли, твердости характера и вере в себя удивительного человека, равных которому не было. Александр Васильевич Суворов вызывал восхищение как у соотечественников, так и у европейцев. Солдаты его очень любили и называли своим отцом, он был героем, сотворившим самого себя, героем, не проигравшим ни одного сражения в своей жизни.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5366" name="Picture 6" descr="Николай Гейнце - Генералиссимус Суворов обложка книги"/>
          <p:cNvPicPr>
            <a:picLocks noChangeAspect="1" noChangeArrowheads="1"/>
          </p:cNvPicPr>
          <p:nvPr/>
        </p:nvPicPr>
        <p:blipFill>
          <a:blip r:embed="rId3" cstate="print">
            <a:lum bright="-20000"/>
          </a:blip>
          <a:srcRect/>
          <a:stretch>
            <a:fillRect/>
          </a:stretch>
        </p:blipFill>
        <p:spPr bwMode="auto">
          <a:xfrm>
            <a:off x="323528" y="908720"/>
            <a:ext cx="2880000" cy="4320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380312" y="551723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Фил.№10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«Полководец, не знавший поражений»</a:t>
            </a:r>
          </a:p>
          <a:p>
            <a:r>
              <a:rPr lang="ru-RU" dirty="0" smtClean="0"/>
              <a:t>( 285 – лет А.В. Суворову</a:t>
            </a:r>
            <a:endParaRPr lang="ru-RU" dirty="0"/>
          </a:p>
        </p:txBody>
      </p:sp>
      <p:pic>
        <p:nvPicPr>
          <p:cNvPr id="1026" name="Picture 2" descr="https://krot.info/uploads/posts/2020-01/1579387127_47-87.jpg"/>
          <p:cNvPicPr>
            <a:picLocks noChangeAspect="1" noChangeArrowheads="1"/>
          </p:cNvPicPr>
          <p:nvPr/>
        </p:nvPicPr>
        <p:blipFill>
          <a:blip r:embed="rId2" cstate="print"/>
          <a:srcRect r="295" b="27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9592" y="116632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692696"/>
            <a:ext cx="57606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Замостьянов</a:t>
            </a:r>
            <a:r>
              <a:rPr lang="ru-RU" dirty="0" smtClean="0"/>
              <a:t>, А. А.</a:t>
            </a:r>
            <a:r>
              <a:rPr lang="ru-RU" b="1" dirty="0" smtClean="0"/>
              <a:t> </a:t>
            </a:r>
            <a:r>
              <a:rPr lang="ru-RU" dirty="0" smtClean="0"/>
              <a:t>Александр </a:t>
            </a:r>
            <a:r>
              <a:rPr lang="ru-RU" dirty="0" smtClean="0"/>
              <a:t>Суворов </a:t>
            </a:r>
            <a:r>
              <a:rPr lang="ru-RU" dirty="0" smtClean="0"/>
              <a:t>"Мы Русские - враг пред нами дрожит!" / А. А.  </a:t>
            </a:r>
            <a:r>
              <a:rPr lang="ru-RU" dirty="0" err="1" smtClean="0"/>
              <a:t>Замостьянов</a:t>
            </a:r>
            <a:r>
              <a:rPr lang="ru-RU" dirty="0" smtClean="0"/>
              <a:t>. - Москва : Яуза : </a:t>
            </a:r>
            <a:r>
              <a:rPr lang="ru-RU" dirty="0" err="1" smtClean="0"/>
              <a:t>Эксмо</a:t>
            </a:r>
            <a:r>
              <a:rPr lang="ru-RU" dirty="0" smtClean="0"/>
              <a:t>, 2014. - 445 </a:t>
            </a:r>
            <a:r>
              <a:rPr lang="ru-RU" dirty="0" err="1" smtClean="0"/>
              <a:t>c</a:t>
            </a:r>
            <a:r>
              <a:rPr lang="ru-RU" dirty="0" smtClean="0"/>
              <a:t>. - (Имя Победы). – Текст : непосредственный .</a:t>
            </a:r>
            <a:endParaRPr lang="ru-RU" dirty="0"/>
          </a:p>
        </p:txBody>
      </p:sp>
      <p:pic>
        <p:nvPicPr>
          <p:cNvPr id="13314" name="Picture 2" descr="https://cdn1.ozone.ru/multimedia/10102561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08719"/>
            <a:ext cx="2880000" cy="477257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419872" y="2492896"/>
            <a:ext cx="5400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Это не просто подробная биография величайшего русского полководца. Больше, чем исследование боевого пути А.В. Суворова, всех его походов, сражений и побед. Это – первая Суворовская энциклопедия, иллюстрированная сотнями картин, карт, рисунков и реконструкций.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596336" y="508518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Аб.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«Полководец, не знавший поражений»</a:t>
            </a:r>
          </a:p>
          <a:p>
            <a:r>
              <a:rPr lang="ru-RU" dirty="0" smtClean="0"/>
              <a:t>( 285 – лет А.В. Суворову</a:t>
            </a:r>
            <a:endParaRPr lang="ru-RU" dirty="0"/>
          </a:p>
        </p:txBody>
      </p:sp>
      <p:pic>
        <p:nvPicPr>
          <p:cNvPr id="1026" name="Picture 2" descr="https://krot.info/uploads/posts/2020-01/1579387127_47-87.jpg"/>
          <p:cNvPicPr>
            <a:picLocks noChangeAspect="1" noChangeArrowheads="1"/>
          </p:cNvPicPr>
          <p:nvPr/>
        </p:nvPicPr>
        <p:blipFill>
          <a:blip r:embed="rId2" cstate="print"/>
          <a:srcRect r="295" b="27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9592" y="116632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07904" y="908720"/>
            <a:ext cx="5436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Замостьянов</a:t>
            </a:r>
            <a:r>
              <a:rPr lang="ru-RU" dirty="0" smtClean="0"/>
              <a:t>, А. А. Суворов был необъяснимым чудом... : к 275-летию со дня рождения А. В. Суворова /  А. А. </a:t>
            </a:r>
            <a:r>
              <a:rPr lang="ru-RU" dirty="0" err="1" smtClean="0"/>
              <a:t>Замостьянов</a:t>
            </a:r>
            <a:r>
              <a:rPr lang="ru-RU" dirty="0" smtClean="0"/>
              <a:t>. - Москва : Лепта Книга, 2006. - 396 с. : ил. – Текст : непосредственный.</a:t>
            </a:r>
            <a:endParaRPr lang="ru-RU" dirty="0"/>
          </a:p>
        </p:txBody>
      </p:sp>
      <p:sp>
        <p:nvSpPr>
          <p:cNvPr id="12290" name="AutoShape 2" descr="https://i.baraholka.com.ru/files/1/8/18557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851920" y="3068960"/>
            <a:ext cx="50405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Новая книга Арсения </a:t>
            </a:r>
            <a:r>
              <a:rPr lang="ru-RU" dirty="0" err="1" smtClean="0"/>
              <a:t>Замостьянова</a:t>
            </a:r>
            <a:r>
              <a:rPr lang="ru-RU" dirty="0" smtClean="0"/>
              <a:t> рассказывает не только о воинском пути и духовной жизни генералиссимуса А.В.Суворова, но и о посмертной судьбе одного из величайших русских людей. </a:t>
            </a:r>
            <a:endParaRPr lang="ru-RU" dirty="0"/>
          </a:p>
        </p:txBody>
      </p:sp>
      <p:sp>
        <p:nvSpPr>
          <p:cNvPr id="12292" name="AutoShape 4" descr="Суворов был необъяснимым чудом... | Замостьянов Арсений Александрович  #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4" name="Picture 6" descr=" Суворов был необъяснимым чудом… Вот урок, что есть человек. Образ Суворова был и остаётся одним из столпов отечественной культуры, и потому нас интересует всё, что писали и говорили"/>
          <p:cNvPicPr>
            <a:picLocks noChangeAspect="1" noChangeArrowheads="1"/>
          </p:cNvPicPr>
          <p:nvPr/>
        </p:nvPicPr>
        <p:blipFill>
          <a:blip r:embed="rId3" cstate="print">
            <a:lum bright="-20000"/>
          </a:blip>
          <a:srcRect/>
          <a:stretch>
            <a:fillRect/>
          </a:stretch>
        </p:blipFill>
        <p:spPr bwMode="auto">
          <a:xfrm>
            <a:off x="251520" y="908720"/>
            <a:ext cx="2880000" cy="443076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660232" y="508518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ЦГДБ, фил.№13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«Полководец, не знавший поражений»</a:t>
            </a:r>
          </a:p>
          <a:p>
            <a:r>
              <a:rPr lang="ru-RU" dirty="0" smtClean="0"/>
              <a:t>( 285 – лет А.В. Суворову</a:t>
            </a:r>
            <a:endParaRPr lang="ru-RU" dirty="0"/>
          </a:p>
        </p:txBody>
      </p:sp>
      <p:pic>
        <p:nvPicPr>
          <p:cNvPr id="1026" name="Picture 2" descr="https://krot.info/uploads/posts/2020-01/1579387127_47-87.jpg"/>
          <p:cNvPicPr>
            <a:picLocks noChangeAspect="1" noChangeArrowheads="1"/>
          </p:cNvPicPr>
          <p:nvPr/>
        </p:nvPicPr>
        <p:blipFill>
          <a:blip r:embed="rId2" cstate="print"/>
          <a:srcRect r="295" b="2764"/>
          <a:stretch>
            <a:fillRect/>
          </a:stretch>
        </p:blipFill>
        <p:spPr bwMode="auto">
          <a:xfrm>
            <a:off x="0" y="0"/>
            <a:ext cx="9144000" cy="704664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9592" y="116632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35896" y="980728"/>
            <a:ext cx="5365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Крутогоров, Ю. А. Александр Васильевич Суворов / Ю. А.  Крутогоров  ; художник  О.   </a:t>
            </a:r>
            <a:r>
              <a:rPr lang="ru-RU" dirty="0" err="1" smtClean="0"/>
              <a:t>Пархаев</a:t>
            </a:r>
            <a:r>
              <a:rPr lang="ru-RU" dirty="0" smtClean="0"/>
              <a:t>. – Москва  : Белый город, 2002. - 48 с. : ил. - (История России). – Текст : непосредственный.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707904" y="3717032"/>
            <a:ext cx="54360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Повесть о великом русском полководце</a:t>
            </a:r>
            <a:r>
              <a:rPr lang="ru-RU" b="1" dirty="0" smtClean="0"/>
              <a:t> </a:t>
            </a:r>
            <a:r>
              <a:rPr lang="ru-RU" dirty="0" smtClean="0"/>
              <a:t>Александре Васильевиче Суворове, который не проиграл ни одного сражения на поле боя. </a:t>
            </a:r>
            <a:endParaRPr lang="ru-RU" dirty="0"/>
          </a:p>
        </p:txBody>
      </p:sp>
      <p:pic>
        <p:nvPicPr>
          <p:cNvPr id="11270" name="Picture 6" descr="https://bibliotekagrina.ru/assets/images/resources/803/0015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251520" y="980728"/>
            <a:ext cx="2880000" cy="475534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596336" y="551723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ЦГДБ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«Полководец, не знавший поражений»</a:t>
            </a:r>
          </a:p>
          <a:p>
            <a:r>
              <a:rPr lang="ru-RU" dirty="0" smtClean="0"/>
              <a:t>( 285 – лет А.В. Суворову</a:t>
            </a:r>
            <a:endParaRPr lang="ru-RU" dirty="0"/>
          </a:p>
        </p:txBody>
      </p:sp>
      <p:pic>
        <p:nvPicPr>
          <p:cNvPr id="1026" name="Picture 2" descr="https://krot.info/uploads/posts/2020-01/1579387127_47-87.jpg"/>
          <p:cNvPicPr>
            <a:picLocks noChangeAspect="1" noChangeArrowheads="1"/>
          </p:cNvPicPr>
          <p:nvPr/>
        </p:nvPicPr>
        <p:blipFill>
          <a:blip r:embed="rId2" cstate="print"/>
          <a:srcRect r="295" b="27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9592" y="116632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95936" y="836712"/>
            <a:ext cx="51480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Лопатин, В. С. Суворов / В. С.  Лопатин. - Москва : Молодая гвардия, 2012. – 445 с. : ил. ; портрет . - (ЖЗЛ). – Текст : непосредственный.</a:t>
            </a:r>
            <a:endParaRPr lang="ru-RU" dirty="0"/>
          </a:p>
        </p:txBody>
      </p:sp>
      <p:pic>
        <p:nvPicPr>
          <p:cNvPr id="10242" name="Picture 2" descr="https://royallib.com/data/images/312/cover_312223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 l="19048" t="1562"/>
          <a:stretch>
            <a:fillRect/>
          </a:stretch>
        </p:blipFill>
        <p:spPr bwMode="auto">
          <a:xfrm>
            <a:off x="251520" y="908720"/>
            <a:ext cx="2880000" cy="421953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067944" y="2708920"/>
            <a:ext cx="46440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Книга  Владимира Лопатина «Суворов» знакомит с более глубоким  представлением о жизни и деятельности, о той роли, которую Александр Васильевич сыграл в российской и мировой истории.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524328" y="508518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ЦУО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«Полководец, не знавший поражений»</a:t>
            </a:r>
          </a:p>
          <a:p>
            <a:r>
              <a:rPr lang="ru-RU" dirty="0" smtClean="0"/>
              <a:t>( 285 – лет А.В. Суворову</a:t>
            </a:r>
            <a:endParaRPr lang="ru-RU" dirty="0"/>
          </a:p>
        </p:txBody>
      </p:sp>
      <p:pic>
        <p:nvPicPr>
          <p:cNvPr id="1026" name="Picture 2" descr="https://krot.info/uploads/posts/2020-01/1579387127_47-87.jpg"/>
          <p:cNvPicPr>
            <a:picLocks noChangeAspect="1" noChangeArrowheads="1"/>
          </p:cNvPicPr>
          <p:nvPr/>
        </p:nvPicPr>
        <p:blipFill>
          <a:blip r:embed="rId2" cstate="print"/>
          <a:srcRect r="295" b="27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9592" y="116632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51920" y="908720"/>
            <a:ext cx="51125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Меерович, Г. И. Суворов в Петербурге / Г.И. Меерович, Ф.В. Буданов. - Ленинград : </a:t>
            </a:r>
            <a:r>
              <a:rPr lang="ru-RU" dirty="0" err="1" smtClean="0"/>
              <a:t>Лениздат</a:t>
            </a:r>
            <a:r>
              <a:rPr lang="ru-RU" dirty="0" smtClean="0"/>
              <a:t>, 1978. – 302 с. : ил. – Текст : непосредственный.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23928" y="2492896"/>
            <a:ext cx="47160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 В книге рассказывается о месте и роли Петербурга в жизни великого полководца, о памятных местах города, связанных с его службой в Семеновском и других полках, находившихся в столице, о победах Суворова и его соратников на полях сражений, о воспитании русского солдата.</a:t>
            </a:r>
            <a:endParaRPr lang="ru-RU" dirty="0"/>
          </a:p>
        </p:txBody>
      </p:sp>
      <p:sp>
        <p:nvSpPr>
          <p:cNvPr id="9218" name="AutoShape 2" descr="Суворов в Петербурге | Меерович Григорий Ильич, Буданов Федор Васильевич  #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0" name="Picture 4" descr="https://static.auction.ru/offer_images/2015/11/23/09/big/K/KyUx31FBcyP/meerovich_g_budanov_f_suvorov_v_peterburge_l_lenizdat_1978_g_304_s_s_ill_tverdyj_pereplet_u.jpg"/>
          <p:cNvPicPr>
            <a:picLocks noChangeAspect="1" noChangeArrowheads="1"/>
          </p:cNvPicPr>
          <p:nvPr/>
        </p:nvPicPr>
        <p:blipFill>
          <a:blip r:embed="rId3" cstate="print">
            <a:lum bright="-20000"/>
          </a:blip>
          <a:srcRect l="14817" t="11557" r="8414" b="3159"/>
          <a:stretch>
            <a:fillRect/>
          </a:stretch>
        </p:blipFill>
        <p:spPr bwMode="auto">
          <a:xfrm>
            <a:off x="395536" y="980728"/>
            <a:ext cx="2755862" cy="4320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812360" y="551723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ЦУО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«Полководец, не знавший поражений»</a:t>
            </a:r>
          </a:p>
          <a:p>
            <a:r>
              <a:rPr lang="ru-RU" dirty="0" smtClean="0"/>
              <a:t>( 285 – лет А.В. Суворову</a:t>
            </a:r>
            <a:endParaRPr lang="ru-RU" dirty="0"/>
          </a:p>
        </p:txBody>
      </p:sp>
      <p:pic>
        <p:nvPicPr>
          <p:cNvPr id="1026" name="Picture 2" descr="https://krot.info/uploads/posts/2020-01/1579387127_47-87.jpg"/>
          <p:cNvPicPr>
            <a:picLocks noChangeAspect="1" noChangeArrowheads="1"/>
          </p:cNvPicPr>
          <p:nvPr/>
        </p:nvPicPr>
        <p:blipFill>
          <a:blip r:embed="rId2" cstate="print"/>
          <a:srcRect r="295" b="27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9592" y="116632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620688"/>
            <a:ext cx="51845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Михайлов, О. Н. Суворов : исторический роман / О. Н. Михайлов ; художник  В. Тюлькин. - Калининград : Янтарный сказ, 1995. - 496 с. : ил. - (Ратная слава России). – Текст : непосредственный.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707904" y="2636912"/>
            <a:ext cx="52565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Книга рассказывает о великом русском полководце – непобедимом А. В. Суворове (1729–1800), с именем которого связаны громкие победы русского оружия во второй половине XVIII в.: Очаков и </a:t>
            </a:r>
            <a:r>
              <a:rPr lang="ru-RU" dirty="0" err="1" smtClean="0"/>
              <a:t>Кокшаны</a:t>
            </a:r>
            <a:r>
              <a:rPr lang="ru-RU" dirty="0" smtClean="0"/>
              <a:t>, </a:t>
            </a:r>
            <a:r>
              <a:rPr lang="ru-RU" dirty="0" err="1" smtClean="0"/>
              <a:t>Рымник</a:t>
            </a:r>
            <a:r>
              <a:rPr lang="ru-RU" dirty="0" smtClean="0"/>
              <a:t> </a:t>
            </a:r>
            <a:r>
              <a:rPr lang="ru-RU" dirty="0" err="1" smtClean="0"/>
              <a:t>и</a:t>
            </a:r>
            <a:r>
              <a:rPr lang="ru-RU" dirty="0" smtClean="0"/>
              <a:t> Измаил, Польский и Итальянский походы, знаменитый переход через Альпы. Используя богатый документальный материал, автор увлекательно рисует образы полководца и его современников, жизнь и быт солдат русской армии.</a:t>
            </a:r>
            <a:endParaRPr lang="ru-RU" dirty="0"/>
          </a:p>
        </p:txBody>
      </p:sp>
      <p:pic>
        <p:nvPicPr>
          <p:cNvPr id="8196" name="Picture 4" descr="https://yard.kraslib.ru/img/vv/top/mihailov_suvorov.jpg"/>
          <p:cNvPicPr>
            <a:picLocks noChangeAspect="1" noChangeArrowheads="1"/>
          </p:cNvPicPr>
          <p:nvPr/>
        </p:nvPicPr>
        <p:blipFill>
          <a:blip r:embed="rId3" cstate="print">
            <a:lum bright="-20000"/>
          </a:blip>
          <a:srcRect/>
          <a:stretch>
            <a:fillRect/>
          </a:stretch>
        </p:blipFill>
        <p:spPr bwMode="auto">
          <a:xfrm>
            <a:off x="323528" y="908720"/>
            <a:ext cx="2880000" cy="453176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020272" y="573325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Фил.№12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«Полководец, не знавший поражений»</a:t>
            </a:r>
          </a:p>
          <a:p>
            <a:r>
              <a:rPr lang="ru-RU" dirty="0" smtClean="0"/>
              <a:t>( 285 – лет А.В. Суворову</a:t>
            </a:r>
            <a:endParaRPr lang="ru-RU" dirty="0"/>
          </a:p>
        </p:txBody>
      </p:sp>
      <p:pic>
        <p:nvPicPr>
          <p:cNvPr id="1026" name="Picture 2" descr="https://krot.info/uploads/posts/2020-01/1579387127_47-87.jpg"/>
          <p:cNvPicPr>
            <a:picLocks noChangeAspect="1" noChangeArrowheads="1"/>
          </p:cNvPicPr>
          <p:nvPr/>
        </p:nvPicPr>
        <p:blipFill>
          <a:blip r:embed="rId2" cstate="print"/>
          <a:srcRect r="295" b="27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9592" y="116632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35896" y="620688"/>
            <a:ext cx="52565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 Мы - русские! Суворов : жизнь, слова, подвиги великого русского полководца Александра Васильевича Суворова / составитель  Г. М. </a:t>
            </a:r>
            <a:r>
              <a:rPr lang="ru-RU" dirty="0" err="1" smtClean="0"/>
              <a:t>Гупало</a:t>
            </a:r>
            <a:r>
              <a:rPr lang="ru-RU" dirty="0" smtClean="0"/>
              <a:t>. - Москва : </a:t>
            </a:r>
            <a:r>
              <a:rPr lang="ru-RU" dirty="0" err="1" smtClean="0"/>
              <a:t>Даръ</a:t>
            </a:r>
            <a:r>
              <a:rPr lang="ru-RU" dirty="0" smtClean="0"/>
              <a:t>, 2012. - 189 с. : ил. - (Христианский мир). – Текст : непосредственный.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99384" y="2852936"/>
            <a:ext cx="554461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За исторической личностью мы часто не видим живого человека, ограничиваясь словами "великий, выдающийся". Именно в афоризмах и историях из жизни можно увидеть, каким удивительным человеком был великий русский полководец Александр Васильевич Суворов, и что именно делало его великим: его любовь к Отечеству, сочетание строгости и милосердия к солдатам и благо­родство по отношению к побежденному врагу.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170" name="Picture 2" descr="https://antique.newbookshop.ru/pict/10058003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764704"/>
            <a:ext cx="2880000" cy="445714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092280" y="602128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Фил.№2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«Полководец, не знавший поражений»</a:t>
            </a:r>
          </a:p>
          <a:p>
            <a:r>
              <a:rPr lang="ru-RU" dirty="0" smtClean="0"/>
              <a:t>( 285 – лет А.В. Суворову</a:t>
            </a:r>
            <a:endParaRPr lang="ru-RU" dirty="0"/>
          </a:p>
        </p:txBody>
      </p:sp>
      <p:pic>
        <p:nvPicPr>
          <p:cNvPr id="1026" name="Picture 2" descr="https://krot.info/uploads/posts/2020-01/1579387127_47-87.jpg"/>
          <p:cNvPicPr>
            <a:picLocks noChangeAspect="1" noChangeArrowheads="1"/>
          </p:cNvPicPr>
          <p:nvPr/>
        </p:nvPicPr>
        <p:blipFill>
          <a:blip r:embed="rId2" cstate="print"/>
          <a:srcRect r="295" b="27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9592" y="116632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79912" y="692696"/>
            <a:ext cx="50405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Наука побеждать. Век XVIII / составитель, предисловие , послесловие, комментарии М. А. Рахматуллина ; оформление Ю. Боярского. - Москва : Молодая гвардия, 1984. - 603с. : ил. -(История Отечества в романах, повестях, документах). – Текст : непосредственный.</a:t>
            </a:r>
            <a:endParaRPr lang="ru-RU" dirty="0"/>
          </a:p>
        </p:txBody>
      </p:sp>
      <p:pic>
        <p:nvPicPr>
          <p:cNvPr id="6148" name="Picture 4" descr="https://rusbuk.ru/uploads/books/281279/6a75a30259264efb3f169f5d6c91f8442ff6182cmax.jpeg"/>
          <p:cNvPicPr>
            <a:picLocks noChangeAspect="1" noChangeArrowheads="1"/>
          </p:cNvPicPr>
          <p:nvPr/>
        </p:nvPicPr>
        <p:blipFill>
          <a:blip r:embed="rId3" cstate="print">
            <a:lum bright="-20000"/>
          </a:blip>
          <a:srcRect/>
          <a:stretch>
            <a:fillRect/>
          </a:stretch>
        </p:blipFill>
        <p:spPr bwMode="auto">
          <a:xfrm>
            <a:off x="323527" y="1124744"/>
            <a:ext cx="2880000" cy="460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635896" y="2924944"/>
            <a:ext cx="51845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«Наука побеждать» – книга великого русского полководца и военного теоретика Александра Васильевича Суворова. Это лаконичные тезисы, записанные в виде тактических советов для командующих армией и рядовых составов вооруженных сил XVIII века. Другое известное произведение автора – «Военно-стратегические заметки», где А. В. Суворов рекомендует использование разноплановых установок в ходе боя.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948264" y="594928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Фил.№12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«Полководец, не знавший поражений»</a:t>
            </a:r>
          </a:p>
          <a:p>
            <a:r>
              <a:rPr lang="ru-RU" dirty="0" smtClean="0"/>
              <a:t>( 285 – лет А.В. Суворову</a:t>
            </a:r>
            <a:endParaRPr lang="ru-RU" dirty="0"/>
          </a:p>
        </p:txBody>
      </p:sp>
      <p:pic>
        <p:nvPicPr>
          <p:cNvPr id="1026" name="Picture 2" descr="https://krot.info/uploads/posts/2020-01/1579387127_47-87.jpg"/>
          <p:cNvPicPr>
            <a:picLocks noChangeAspect="1" noChangeArrowheads="1"/>
          </p:cNvPicPr>
          <p:nvPr/>
        </p:nvPicPr>
        <p:blipFill>
          <a:blip r:embed="rId2" cstate="print"/>
          <a:srcRect r="295" b="27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9592" y="116632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764704"/>
            <a:ext cx="56166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Раковский, Л. И. Суворов: Генералиссимус Суворов : исторический роман / Л.И. Раковский . - Москва : </a:t>
            </a:r>
            <a:r>
              <a:rPr lang="ru-RU" dirty="0" err="1" smtClean="0"/>
              <a:t>Астрель</a:t>
            </a:r>
            <a:r>
              <a:rPr lang="ru-RU" dirty="0" smtClean="0"/>
              <a:t> : АСТ, 2004. – 539 с. : ил. - (Золотая библиотека исторического романа). – Текст : непосредственный.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35896" y="2492896"/>
            <a:ext cx="532859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Роман известного историка и писателя Леонтия Иосифовича Раковского - это впечатляюще яркое и достоверное произведение о жизни и военных подвигах великого российского полководца.  Суворов выиграл шестьдесят три военных сражения, судьбоносные победы армии под его началом изменили ход истории России в XVIII веке. Полководец от Бога, он был беспощаден к бунтовщикам и милосерден к отчаянно храбрым врагам, знал времена неслыханной опалы и небывалой царской милости. Его героизм приумножил честь и славу русского оружия.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 descr="https://s1.livelib.ru/boocover/1000194596/o/0a6b/Leontij_Rakovskij__Aleksandr_Suvorov.jpe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251520" y="764704"/>
            <a:ext cx="2880000" cy="469894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444208" y="594928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Фил.№12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«Полководец, не знавший поражений»</a:t>
            </a:r>
          </a:p>
          <a:p>
            <a:r>
              <a:rPr lang="ru-RU" dirty="0" smtClean="0"/>
              <a:t>( 285 – лет А.В. Суворову</a:t>
            </a:r>
            <a:endParaRPr lang="ru-RU" dirty="0"/>
          </a:p>
        </p:txBody>
      </p:sp>
      <p:pic>
        <p:nvPicPr>
          <p:cNvPr id="1026" name="Picture 2" descr="https://krot.info/uploads/posts/2020-01/1579387127_47-87.jpg"/>
          <p:cNvPicPr>
            <a:picLocks noChangeAspect="1" noChangeArrowheads="1"/>
          </p:cNvPicPr>
          <p:nvPr/>
        </p:nvPicPr>
        <p:blipFill>
          <a:blip r:embed="rId2" cstate="print"/>
          <a:srcRect r="295" b="27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9592" y="116632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692696"/>
            <a:ext cx="55446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Ростунов</a:t>
            </a:r>
            <a:r>
              <a:rPr lang="ru-RU" dirty="0" smtClean="0"/>
              <a:t>, И. И. Генералиссимус Александр Васильевич Суворов : жизнь и полководческая деятельность / И. И. </a:t>
            </a:r>
            <a:r>
              <a:rPr lang="ru-RU" dirty="0" err="1" smtClean="0"/>
              <a:t>Ростунов</a:t>
            </a:r>
            <a:r>
              <a:rPr lang="ru-RU" dirty="0" smtClean="0"/>
              <a:t> ; редактор  Н. В. Баранов ; художник  Г. В. Дмитриев. - Москва : Воениздат, 1989. – 494 с. :   ил. – Текст : непосредственный.</a:t>
            </a:r>
            <a:endParaRPr lang="ru-RU" dirty="0"/>
          </a:p>
        </p:txBody>
      </p:sp>
      <p:pic>
        <p:nvPicPr>
          <p:cNvPr id="4098" name="Picture 2" descr="https://im0-tub-ru.yandex.net/i?id=b5f5420a677a875f9765d70cf97c4440&amp;n=13"/>
          <p:cNvPicPr>
            <a:picLocks noChangeAspect="1" noChangeArrowheads="1"/>
          </p:cNvPicPr>
          <p:nvPr/>
        </p:nvPicPr>
        <p:blipFill>
          <a:blip r:embed="rId3" cstate="print">
            <a:lum bright="-20000"/>
          </a:blip>
          <a:srcRect l="7500" t="5263" r="10000" b="5263"/>
          <a:stretch>
            <a:fillRect/>
          </a:stretch>
        </p:blipFill>
        <p:spPr bwMode="auto">
          <a:xfrm>
            <a:off x="323528" y="980728"/>
            <a:ext cx="2880000" cy="409263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635896" y="2924944"/>
            <a:ext cx="52565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Генералиссимус Александр Васильевич Суворов - великий русский полководец, выдающийся военный теоретик и воспитатель войск. В монографии заслуженного деятеля науки РСФСР, доктора исторических наук, профессора И. И. </a:t>
            </a:r>
            <a:r>
              <a:rPr lang="ru-RU" dirty="0" err="1" smtClean="0"/>
              <a:t>Ростунова</a:t>
            </a:r>
            <a:r>
              <a:rPr lang="ru-RU" dirty="0" smtClean="0"/>
              <a:t> всесторонне раскрывается жизни и полководческая деятельность А. В. Суворова.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20272" y="551723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Фил.№12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«Полководец, не знавший поражений»</a:t>
            </a:r>
          </a:p>
          <a:p>
            <a:r>
              <a:rPr lang="ru-RU" dirty="0" smtClean="0"/>
              <a:t>( 285 – лет А.В. Суворову</a:t>
            </a:r>
            <a:endParaRPr lang="ru-RU" dirty="0"/>
          </a:p>
        </p:txBody>
      </p:sp>
      <p:pic>
        <p:nvPicPr>
          <p:cNvPr id="1026" name="Picture 2" descr="https://krot.info/uploads/posts/2020-01/1579387127_47-87.jpg"/>
          <p:cNvPicPr>
            <a:picLocks noChangeAspect="1" noChangeArrowheads="1"/>
          </p:cNvPicPr>
          <p:nvPr/>
        </p:nvPicPr>
        <p:blipFill>
          <a:blip r:embed="rId2" cstate="print"/>
          <a:srcRect r="295" b="27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9592" y="116632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07904" y="908720"/>
            <a:ext cx="53285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Фадеев, А. В. Суворов на Дону и в Приазовье / А. В. Фадеев. - Ростов </a:t>
            </a:r>
            <a:r>
              <a:rPr lang="ru-RU" dirty="0" smtClean="0"/>
              <a:t>- </a:t>
            </a:r>
            <a:r>
              <a:rPr lang="ru-RU" dirty="0" smtClean="0"/>
              <a:t>на - Дону : Ростовское областное книгоиздательство, 1950. - 62 с. : ил. – Текст : непосредственный.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79912" y="2780928"/>
            <a:ext cx="49685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Суворов Александр Васильевич— величайший русский полководец, много лет провел и на берегах Дона. В Ростове Суворов бывал часто: несколько лет командовал Кубанским корпусом и руководил строительством оборонительных рубежей между Доном и Кубанью. Об этом отрезке жизни великого полководца исследование А. В. Фадеева.</a:t>
            </a:r>
            <a:endParaRPr lang="ru-RU" dirty="0"/>
          </a:p>
        </p:txBody>
      </p:sp>
      <p:pic>
        <p:nvPicPr>
          <p:cNvPr id="3074" name="Picture 2" descr="http://rostov-region.ru/books/item/f00/s00/z0000064/pic/000004.jpg"/>
          <p:cNvPicPr>
            <a:picLocks noChangeAspect="1" noChangeArrowheads="1"/>
          </p:cNvPicPr>
          <p:nvPr/>
        </p:nvPicPr>
        <p:blipFill>
          <a:blip r:embed="rId3" cstate="print">
            <a:lum bright="-20000"/>
          </a:blip>
          <a:srcRect t="8640" r="2453"/>
          <a:stretch>
            <a:fillRect/>
          </a:stretch>
        </p:blipFill>
        <p:spPr bwMode="auto">
          <a:xfrm>
            <a:off x="539552" y="908720"/>
            <a:ext cx="2880000" cy="4720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796136" y="5445224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ЦКИ, ЦГДБ, фил.№5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«Полководец, не знавший поражений»</a:t>
            </a:r>
          </a:p>
          <a:p>
            <a:r>
              <a:rPr lang="ru-RU" dirty="0" smtClean="0"/>
              <a:t>( 285 – лет А.В. Суворову</a:t>
            </a:r>
            <a:endParaRPr lang="ru-RU" dirty="0"/>
          </a:p>
        </p:txBody>
      </p:sp>
      <p:pic>
        <p:nvPicPr>
          <p:cNvPr id="1026" name="Picture 2" descr="https://krot.info/uploads/posts/2020-01/1579387127_47-87.jpg"/>
          <p:cNvPicPr>
            <a:picLocks noChangeAspect="1" noChangeArrowheads="1"/>
          </p:cNvPicPr>
          <p:nvPr/>
        </p:nvPicPr>
        <p:blipFill>
          <a:blip r:embed="rId2" cstate="print"/>
          <a:srcRect r="295" b="27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9592" y="116632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836712"/>
            <a:ext cx="5652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Цветков, С.Э</a:t>
            </a:r>
            <a:r>
              <a:rPr lang="ru-RU" b="1" dirty="0" smtClean="0"/>
              <a:t>. </a:t>
            </a:r>
            <a:r>
              <a:rPr lang="ru-RU" dirty="0" smtClean="0"/>
              <a:t> Александр Суворов : беллетризованная биография  /  С.Э. Цветков. – Москва  : </a:t>
            </a:r>
            <a:r>
              <a:rPr lang="ru-RU" dirty="0" err="1" smtClean="0"/>
              <a:t>Центрполиграф</a:t>
            </a:r>
            <a:r>
              <a:rPr lang="ru-RU" dirty="0" smtClean="0"/>
              <a:t>, 2001. - 512 с. : ил. - (Новый взгляд на историю). – Текст : непосредственный.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63888" y="2924944"/>
            <a:ext cx="547260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Автор книги прослеживает весь беспримерный в военной истории путь А.В.Суворова - от рядового Семеновского полка до генералиссимуса русской армии. Личность полководца представлена на широком историческом фоне. Читатель имеет возможность познакомиться с придворной историей России XVIII века, с жизнью европейских стран - Польши, Пруссии, Франции с известными историческими деятелями того времени.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Александр Суворов 1730-1800 гг.: Беллетризованная биография, С. Э. Цветков"/>
          <p:cNvPicPr>
            <a:picLocks noChangeAspect="1" noChangeArrowheads="1"/>
          </p:cNvPicPr>
          <p:nvPr/>
        </p:nvPicPr>
        <p:blipFill>
          <a:blip r:embed="rId3" cstate="print">
            <a:lum bright="-20000"/>
          </a:blip>
          <a:srcRect/>
          <a:stretch>
            <a:fillRect/>
          </a:stretch>
        </p:blipFill>
        <p:spPr bwMode="auto">
          <a:xfrm>
            <a:off x="323528" y="980728"/>
            <a:ext cx="2880000" cy="469894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228184" y="587727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Фил.№12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«Полководец, не знавший поражений»</a:t>
            </a:r>
          </a:p>
          <a:p>
            <a:r>
              <a:rPr lang="ru-RU" dirty="0" smtClean="0"/>
              <a:t>( 285 – лет А.В. Суворову</a:t>
            </a:r>
            <a:endParaRPr lang="ru-RU" dirty="0"/>
          </a:p>
        </p:txBody>
      </p:sp>
      <p:pic>
        <p:nvPicPr>
          <p:cNvPr id="1026" name="Picture 2" descr="https://krot.info/uploads/posts/2020-01/1579387127_47-87.jpg"/>
          <p:cNvPicPr>
            <a:picLocks noChangeAspect="1" noChangeArrowheads="1"/>
          </p:cNvPicPr>
          <p:nvPr/>
        </p:nvPicPr>
        <p:blipFill>
          <a:blip r:embed="rId2" cstate="print"/>
          <a:srcRect r="295" b="27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9592" y="116632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67744" y="1484784"/>
            <a:ext cx="54726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информация:</a:t>
            </a:r>
          </a:p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ул.  Свободы ,11</a:t>
            </a:r>
          </a:p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телефон :(8634)64-09-40</a:t>
            </a:r>
          </a:p>
          <a:p>
            <a:pPr algn="ctr"/>
            <a:r>
              <a:rPr lang="ru-RU" sz="3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эл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почта :</a:t>
            </a:r>
            <a:r>
              <a:rPr lang="en-US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f12@taglib.ru</a:t>
            </a:r>
            <a:endParaRPr lang="ru-RU" sz="3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1125</Words>
  <Application>Microsoft Office PowerPoint</Application>
  <PresentationFormat>Экран (4:3)</PresentationFormat>
  <Paragraphs>97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nadya</dc:creator>
  <cp:lastModifiedBy>surkova</cp:lastModifiedBy>
  <cp:revision>27</cp:revision>
  <dcterms:created xsi:type="dcterms:W3CDTF">2020-10-26T18:23:30Z</dcterms:created>
  <dcterms:modified xsi:type="dcterms:W3CDTF">2020-11-24T08:52:01Z</dcterms:modified>
</cp:coreProperties>
</file>