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76" r:id="rId5"/>
    <p:sldId id="264" r:id="rId6"/>
    <p:sldId id="263" r:id="rId7"/>
    <p:sldId id="259" r:id="rId8"/>
    <p:sldId id="261" r:id="rId9"/>
    <p:sldId id="262" r:id="rId10"/>
    <p:sldId id="278" r:id="rId11"/>
    <p:sldId id="277" r:id="rId12"/>
    <p:sldId id="268" r:id="rId13"/>
    <p:sldId id="279" r:id="rId14"/>
    <p:sldId id="267" r:id="rId15"/>
    <p:sldId id="266" r:id="rId16"/>
    <p:sldId id="260" r:id="rId17"/>
    <p:sldId id="258" r:id="rId18"/>
    <p:sldId id="280" r:id="rId19"/>
    <p:sldId id="272" r:id="rId20"/>
    <p:sldId id="271" r:id="rId21"/>
    <p:sldId id="270" r:id="rId22"/>
    <p:sldId id="269" r:id="rId23"/>
    <p:sldId id="27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188640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196752"/>
            <a:ext cx="784887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«В его словах – душа народа»</a:t>
            </a:r>
          </a:p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виртуальная выставка</a:t>
            </a:r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pic>
        <p:nvPicPr>
          <p:cNvPr id="5" name="Picture 4" descr="https://russkiymir.ru/upload/iblock/53b/53bc6de0ab7ecf52923fac77d31025d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420888"/>
            <a:ext cx="2676265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203848" y="5229200"/>
            <a:ext cx="3096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1910-1971 г.г.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67744" y="5733256"/>
            <a:ext cx="50562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к 110- </a:t>
            </a:r>
            <a:r>
              <a:rPr lang="ru-RU" sz="2800" b="1" dirty="0" err="1" smtClean="0">
                <a:solidFill>
                  <a:srgbClr val="FF0000"/>
                </a:solidFill>
              </a:rPr>
              <a:t>летию</a:t>
            </a:r>
            <a:r>
              <a:rPr lang="ru-RU" sz="2800" b="1" dirty="0" smtClean="0">
                <a:solidFill>
                  <a:srgbClr val="FF0000"/>
                </a:solidFill>
              </a:rPr>
              <a:t> А.Т. Твардовского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5536" y="5733256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12+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59632" y="260648"/>
            <a:ext cx="77048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200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412776"/>
            <a:ext cx="84249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Среди поэтов ХХ века особенное место занимает А. Т. Твардовский -  писатель, прозаик и поэт, прошедший всю войну спецкором, главный  редактор журнала «Новый мир».</a:t>
            </a:r>
          </a:p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Александр Твардовский был награжден премиями и орденами. Его лирика привлекает не только образной точностью, мастерством слова, но и широтой тематики, важностью и актуальностью поднимаемых вопросов. С  биографией и творчеством поэта  знакомят книги из фонда БИЦ- филиал №12, представленные  в виртуальной выставке  «В его словах – душа народа».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260648"/>
            <a:ext cx="73448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200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55976" y="836712"/>
            <a:ext cx="45365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Аркашев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В. И. Дорогами Василия Теркина : страницы из фронтовой жизни А. Т. Твардовского : альбом / В. И.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Аркашев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- Минск : Беларусь, 1985. – 70 с. : ил. - Текст : непосредственный.</a:t>
            </a:r>
          </a:p>
          <a:p>
            <a:endParaRPr lang="ru-RU" sz="1600" dirty="0"/>
          </a:p>
        </p:txBody>
      </p:sp>
      <p:pic>
        <p:nvPicPr>
          <p:cNvPr id="17410" name="Picture 2" descr="https://static.auction.ru/offer_images/cmn8/2019/07/10/05/big/2/25a8Opmr6Kp/2812_dorogami_vasilija_terkina_1985.jpg"/>
          <p:cNvPicPr>
            <a:picLocks noChangeAspect="1" noChangeArrowheads="1"/>
          </p:cNvPicPr>
          <p:nvPr/>
        </p:nvPicPr>
        <p:blipFill>
          <a:blip r:embed="rId3" cstate="print"/>
          <a:srcRect l="25840" t="47332" r="41676" b="7966"/>
          <a:stretch>
            <a:fillRect/>
          </a:stretch>
        </p:blipFill>
        <p:spPr bwMode="auto">
          <a:xfrm>
            <a:off x="251520" y="1196752"/>
            <a:ext cx="3672408" cy="3672408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Страницы из фронтовой жизни А.Т. Твардовского. В альбоме использовано большое количество фотографий, стихи и статьи А.Т. Твардовского.</a:t>
            </a:r>
            <a:endParaRPr kumimoji="0" lang="ru-RU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  </a:t>
            </a: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 </a:t>
            </a:r>
          </a:p>
        </p:txBody>
      </p:sp>
      <p:pic>
        <p:nvPicPr>
          <p:cNvPr id="17412" name="Picture 4" descr="https://www.libex.ru/img/none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1913"/>
            <a:ext cx="95250" cy="9525"/>
          </a:xfrm>
          <a:prstGeom prst="rect">
            <a:avLst/>
          </a:prstGeom>
          <a:noFill/>
        </p:spPr>
      </p:pic>
      <p:pic>
        <p:nvPicPr>
          <p:cNvPr id="17413" name="Picture 5" descr="https://www.libex.ru/img/tab/a0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00" y="61913"/>
            <a:ext cx="76200" cy="200025"/>
          </a:xfrm>
          <a:prstGeom prst="rect">
            <a:avLst/>
          </a:prstGeom>
          <a:noFill/>
        </p:spPr>
      </p:pic>
      <p:pic>
        <p:nvPicPr>
          <p:cNvPr id="17414" name="Picture 6" descr="https://www.libex.ru/img/tab/aj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363" y="61913"/>
            <a:ext cx="200025" cy="200025"/>
          </a:xfrm>
          <a:prstGeom prst="rect">
            <a:avLst/>
          </a:prstGeom>
          <a:noFill/>
        </p:spPr>
      </p:pic>
      <p:pic>
        <p:nvPicPr>
          <p:cNvPr id="17415" name="Picture 7" descr="https://www.libex.ru/img/tab/j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9725" y="61913"/>
            <a:ext cx="200025" cy="200025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4391472" y="3212976"/>
            <a:ext cx="457301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В альбоме использовано большое количество фотографий из фронтовой жизни поэта. Стихи и статьи А.Т. Твардовского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260648"/>
            <a:ext cx="73448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200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67944" y="1052736"/>
            <a:ext cx="460851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Дементьев, В. В. Александр Твардовский /  В. В. Дементьев. -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Москва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: Советская  Россия, 1976. - 174 с. - (Писатели Советской России). - Текст : непосредственный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67944" y="2852936"/>
            <a:ext cx="46085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В книге В. Дементьева творчество крупнейшего русского советского поэта берется широко и полно. Детально рассматриваются истоки проникновенного лиризма Твардовского, приводятся новые биографические материалы.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Александр Твардовский"/>
          <p:cNvPicPr>
            <a:picLocks noChangeAspect="1" noChangeArrowheads="1"/>
          </p:cNvPicPr>
          <p:nvPr/>
        </p:nvPicPr>
        <p:blipFill>
          <a:blip r:embed="rId3" cstate="print">
            <a:lum bright="-20000"/>
          </a:blip>
          <a:srcRect/>
          <a:stretch>
            <a:fillRect/>
          </a:stretch>
        </p:blipFill>
        <p:spPr bwMode="auto">
          <a:xfrm>
            <a:off x="395537" y="980728"/>
            <a:ext cx="3024335" cy="432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75656" y="260648"/>
            <a:ext cx="72728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200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" name="Picture 4" descr="https://ozon-st.cdn.ngenix.net/multimedia/10225922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96752"/>
            <a:ext cx="2438710" cy="4320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635896" y="1412776"/>
            <a:ext cx="50405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Кондратович, А. И.  Александр Твардовский : поэзия и личность / А. И.  Кондратович. – Москва : Художественная  литература, 1978. - 350 с. - Текст : непосредственный.</a:t>
            </a:r>
          </a:p>
          <a:p>
            <a:pPr algn="just"/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В книге, состоящей из очерков о становлении поэта и о различных произведениях его — лирике разных лет, поэмах «Страна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Муравия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», «Василий Теркин», «Дом у дороги», «За далью — даль», об особенностях его творческой работы и поэтического почерка,— в целом создается творческий портрет поэта, нарисованный рукой автора, близко его знавшего.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75656" y="260648"/>
            <a:ext cx="73448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200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980728"/>
            <a:ext cx="525658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Кондратович, А. И. «Ровесник любому поколению» : документальная повесть / А. И. Кондратович. – Москва : Современник, 1984. – 383с. - Текст : непосредственный.</a:t>
            </a:r>
          </a:p>
          <a:p>
            <a:pPr algn="just"/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Автор этой книги в течение многих лет хорошо знал Александра Твардовского, работал с ним в журнале «Новый мир». В документальной повести он рисует Твардовского как человека, поэта, общественного деятеля, отмечая его редкостно многостороннее дарование. В книге отражена жизнь поэта, рассказано о творческой истории его главных произведений. При этом автор часто пользуется неизвестными ранее материалами и приводит многочисленные личные впечатления.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https://cv6.litres.ru/pub/c/bumajnaya-kniga/cover_max1500/41546262-aleksey-kondratovich-kondratovich-rovesnik-lubomu-pokoleniu-415462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052736"/>
            <a:ext cx="2709153" cy="432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03648" y="188640"/>
            <a:ext cx="73448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200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" name="Picture 2" descr="Александр Твардовск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5" y="1052736"/>
            <a:ext cx="2876400" cy="4320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635896" y="908720"/>
            <a:ext cx="53285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Любарева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Е. П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Александр Твардовский : критико-биографический очерк / Е. П.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Любарева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; редактор  И. Л. Гринберг . - Москва : Советский писатель, 1957. - 185 с.- Текст : непосредственный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79912" y="2852936"/>
            <a:ext cx="43924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Книга литературоведа, доктора филологических наук о крупнейшем советском поэте, одном из наиболее ярких и талантливых поэтов своего времени. О том, как Александр Твардовский обрел свой голос, свой поэтический стиль, о творческом пути поэта. Дан анализ произведений Твардовского.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188640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" name="Picture 2" descr="https://knigirossii.ru/pictures/2/38/4891883_sbig.jpg"/>
          <p:cNvPicPr>
            <a:picLocks noChangeAspect="1" noChangeArrowheads="1"/>
          </p:cNvPicPr>
          <p:nvPr/>
        </p:nvPicPr>
        <p:blipFill>
          <a:blip r:embed="rId3" cstate="print">
            <a:lum bright="-20000"/>
          </a:blip>
          <a:srcRect l="7875" t="1212" r="2351" b="6713"/>
          <a:stretch>
            <a:fillRect/>
          </a:stretch>
        </p:blipFill>
        <p:spPr bwMode="auto">
          <a:xfrm>
            <a:off x="323528" y="1268760"/>
            <a:ext cx="2856774" cy="4320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63888" y="1268760"/>
            <a:ext cx="5040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Рощин, П. Ф.  А. Т. Твардовский : пособие для учителя / П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Ф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 Рощин . – Москва  :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Учпедгиз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1962. - 112 с.  - Текст : непосредственный.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2708920"/>
            <a:ext cx="47525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В предлагаемом пособии рассмотрены произведения А. Т. Твардовского, вошедшие в школьную программу. Изучение поэзии Твардовского не только расширяет горизонты знаний учащихся по русской литературе, не только обогащает знаниями по истории своей страны, но главное служит воспитанию в них чувства патриотизма, выработке развитого художественного вкуса.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03648" y="260648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200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" name="Picture 2" descr="https://library.petrsu.ru/ONHL/vistavki/tvrd3.jpg"/>
          <p:cNvPicPr>
            <a:picLocks noChangeAspect="1" noChangeArrowheads="1"/>
          </p:cNvPicPr>
          <p:nvPr/>
        </p:nvPicPr>
        <p:blipFill>
          <a:blip r:embed="rId3" cstate="print">
            <a:lum bright="-40000"/>
          </a:blip>
          <a:srcRect t="4979" r="824"/>
          <a:stretch>
            <a:fillRect/>
          </a:stretch>
        </p:blipFill>
        <p:spPr bwMode="auto">
          <a:xfrm>
            <a:off x="323528" y="1196752"/>
            <a:ext cx="2867384" cy="4320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67944" y="1484784"/>
            <a:ext cx="44644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Романова, Р. М. Александр Твардовский: страницы жизни и творчества : книга  для учащихся старших  классов средней  школы / Р. М. Романова. – Москва : Просвещение, 1989. – 160 с. - Текст : непосредственный.</a:t>
            </a:r>
          </a:p>
          <a:p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Книга увлекательно повествует о событиях, поступках, увлечениях и убеждениях поэта, а также включает яркие иллюстративные материалы. Основные этапы жизни и творчества поэта, анализ произведен</a:t>
            </a:r>
            <a:r>
              <a:rPr lang="ru-RU" sz="1600" dirty="0" smtClean="0"/>
              <a:t>ий.</a:t>
            </a:r>
            <a:endParaRPr lang="ru-RU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188640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63888" y="126876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2708920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19872" y="980728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33794" name="Picture 2" descr="https://img3.labirint.ru/rc/39cfba8a58ba714846823ebf2738143f/220x340/books30/290317/cover.jpg?13122015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96752"/>
            <a:ext cx="2855593" cy="4320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563888" y="1052736"/>
            <a:ext cx="511256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Александр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Трифонович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Твардовский : биография. - Текст : непосредственный  //  Русские писатели 20 века : биографический словарь / главный  редактор и составитель П. А. Николаев. - Москва : Большая Российская энциклопедия : Рандеву- АМ, 2000. – 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С. 677–679.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/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779912" y="3212976"/>
            <a:ext cx="460851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В словаре представлена обширная библиографическая информация о поэте </a:t>
            </a: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 А.Т. Твардовском.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188640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8" name="Picture 2" descr="https://s.bookmix.ru/books/5/4/3/atvardovskiystatiizametkioliterature_oz_3_1550075971.jpg"/>
          <p:cNvPicPr>
            <a:picLocks noChangeAspect="1" noChangeArrowheads="1"/>
          </p:cNvPicPr>
          <p:nvPr/>
        </p:nvPicPr>
        <p:blipFill>
          <a:blip r:embed="rId3" cstate="print"/>
          <a:srcRect b="10769"/>
          <a:stretch>
            <a:fillRect/>
          </a:stretch>
        </p:blipFill>
        <p:spPr bwMode="auto">
          <a:xfrm>
            <a:off x="179512" y="1196752"/>
            <a:ext cx="3096344" cy="4320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139952" y="1052736"/>
            <a:ext cx="44644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Твардовский, А. Т. Статьи и заметки о литературе / А. Т. Твардовский. - 3-е издание, дополненное. - Москва : Советский писатель, 1972. - 292с. - Текст : непосредственный.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636912"/>
            <a:ext cx="403244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«Статьи и заметки о литературе» выдающегося  поэта А.Твардовского -   книга  о писательском труде.  В  третье издание дополнительно включены статьи о Бунине, о поэзии С. Маршака, М.Исаковского и другие материалы.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  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39752" y="260648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980728"/>
            <a:ext cx="70986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ПОЭЗИЯ</a:t>
            </a:r>
            <a:r>
              <a:rPr lang="ru-RU" sz="40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 </a:t>
            </a:r>
            <a:r>
              <a:rPr lang="ru-RU" sz="40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А. Т. ТВАРДОВСКОГО</a:t>
            </a:r>
            <a:endParaRPr lang="ru-RU" sz="4000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5" name="Picture 2" descr="https://ds03.infourok.ru/uploads/ex/0e4f/0003dede-8e756460/img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628800"/>
            <a:ext cx="6228184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39752" y="260648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91880" y="836712"/>
            <a:ext cx="56521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Твардовский, А. Т. Избранное : Стихотворения. Поэмы  /  А.Т. Твардовский ; составитель, редактор М. Т.  Латышев ; художник  А.  Махов . - Москва :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Терра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- Книжный клуб, 2000. - 576 с. - (Сокровища мировой литературы. Русская литература  XX в.). - Текст : непосредственный.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2" name="Picture 2" descr="https://cdn1.ozone.ru/multimedia/10045006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836712"/>
            <a:ext cx="2700000" cy="4320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995936" y="3284984"/>
            <a:ext cx="381642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В книгу включены лучшие стихотворения А.Т. Твардовского и шесть его поэм: «Страна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Муравия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», «Василий Теркин», «Дом у дороги», «За далью – даль» ; «Теркин на том свете»; «По праву памяти».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91680" y="260648"/>
            <a:ext cx="69847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200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" name="Picture 2" descr="https://liblib.ru/sites/default/files/book/image/1001556663.jpg"/>
          <p:cNvPicPr>
            <a:picLocks noChangeAspect="1" noChangeArrowheads="1"/>
          </p:cNvPicPr>
          <p:nvPr/>
        </p:nvPicPr>
        <p:blipFill>
          <a:blip r:embed="rId3" cstate="print">
            <a:lum bright="-20000"/>
          </a:blip>
          <a:srcRect l="8571" t="1667"/>
          <a:stretch>
            <a:fillRect/>
          </a:stretch>
        </p:blipFill>
        <p:spPr bwMode="auto">
          <a:xfrm>
            <a:off x="467544" y="1268760"/>
            <a:ext cx="2606897" cy="4320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139952" y="908720"/>
            <a:ext cx="46085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Твардовский, А.Т. Страна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Муравия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: поэма, стихотворения / А. Т. Твардовский ; составитель  М. И. Твардовская. - Москва : Советская Россия, 1981. - 285с. - (Земля родная). - Текст : непосредственный.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1960" y="2708920"/>
            <a:ext cx="46085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Широкую известность принесла поэту поэма  «Страна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Муравия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», написанная в середине 1930-х годов поэма о судьбе крестьянина единоличника, о его нелёгком пути в колхоз. В произведении, выдержанном в сказочно фольклорном поэтическом ключе, Твардовский сумел передать драматичность судьбы героя, сложность его исканий.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19672" y="188640"/>
            <a:ext cx="72728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200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" name="Picture 4" descr="https://rusbuk.ru/uploads/books/413928/180065d1a0411a2fd543b19a929430353cba6801Ma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268760"/>
            <a:ext cx="2629142" cy="403244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67944" y="836712"/>
            <a:ext cx="39604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Твардовский, А. Т. Дом у дороги : Лирическая хроника / А. Т. Твардовский ; художник О.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Верейский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- Москва : Художественная литература, 1985. - 286 с. : ил. -Текст : непосредственный.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23928" y="2564904"/>
            <a:ext cx="42484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Поэма «Дом у дороги» создавалась с 1942 по 1946 год. Тема ее – война, но с иной стороны, чем в «Тёркине».Через трудную судьбу семьи Сивцовых, которую разметала война: отец ушел на фронт, мать с ребятишками была угнана гитлеровцами в плен, в Германию, - поэт раскрывает тяготы военных испытаний, утверждает свою веру в жизнестойкость народа.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0800000" flipV="1">
            <a:off x="971600" y="368370"/>
            <a:ext cx="7200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200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" name="Picture 4" descr="Поэма «Василий Тёркин»  "/>
          <p:cNvPicPr>
            <a:picLocks noChangeAspect="1" noChangeArrowheads="1"/>
          </p:cNvPicPr>
          <p:nvPr/>
        </p:nvPicPr>
        <p:blipFill>
          <a:blip r:embed="rId3" cstate="print"/>
          <a:srcRect l="3448" t="7334" r="6897" b="6459"/>
          <a:stretch>
            <a:fillRect/>
          </a:stretch>
        </p:blipFill>
        <p:spPr bwMode="auto">
          <a:xfrm>
            <a:off x="1835696" y="1196752"/>
            <a:ext cx="6120680" cy="4413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91680" y="188640"/>
            <a:ext cx="72728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200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" name="Picture 2" descr="https://www.libex.ru/dimg/1d77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980728"/>
            <a:ext cx="2811429" cy="4320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779912" y="980728"/>
            <a:ext cx="51845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Твардовский, А. Т.  Василий Теркин : книга про бойца / А. Т. Твардовский ; художник  И. Гусева. - Москва : Советский писатель, 1970. - 240 с. : ил. -Текст : непосредственный.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91880" y="2636912"/>
            <a:ext cx="54726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Первая публикация «Василия Тёркина»состоялась в газете «Красноармейская правда» 4 сентября 1942 года.  В «Книге про бойца» война изображена как она есть - в буднях и героике, переплетении обыденного с возвышенным и трагедийным. Прежде всего поэма сильна правдой о войне как о суровом и трагическом- на пределе возможностей испытании жизненных сил народа, страны, каждого человека.</a:t>
            </a: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91680" y="188640"/>
            <a:ext cx="72728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200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7890" name="Picture 2" descr="https://forkidsandmum.ru/pictures/books_covers/1007098705.jpg"/>
          <p:cNvPicPr>
            <a:picLocks noChangeAspect="1" noChangeArrowheads="1"/>
          </p:cNvPicPr>
          <p:nvPr/>
        </p:nvPicPr>
        <p:blipFill>
          <a:blip r:embed="rId3" cstate="print"/>
          <a:srcRect t="8621" r="803"/>
          <a:stretch>
            <a:fillRect/>
          </a:stretch>
        </p:blipFill>
        <p:spPr bwMode="auto">
          <a:xfrm>
            <a:off x="179512" y="1268760"/>
            <a:ext cx="3002034" cy="4320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067944" y="1052736"/>
            <a:ext cx="4680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Твардовский, А. Т. Теркин на том свете / </a:t>
            </a: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Т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 Твардовского. - Текст :непосредственный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// Избранное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: Стихотворения.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Поэмы;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составитель, редактор М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Т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 Латышев ; художник  А.  Махов . - Москва :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Терра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- Книжный клуб, 2000. – С. 494-545.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923928" y="3068960"/>
            <a:ext cx="47525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В основу произведения Твардовский положил условно-фантастический сюжет. Герой его поэмы военных лет, живой и не унывающий Василий Теркин оказывается теперь в мире мертвых, призрачном царстве теней. Подвергается осмеянию все враждебное человеку, несовместимое с живой жизнью. Вся обстановка фантастических учреждений на “том свете” подчеркивает бездушие, бесчеловечность, лицемерие и фальшь. 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91680" y="188640"/>
            <a:ext cx="73448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200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" name="Picture 2" descr="http://bibliopskov.ru/tvardovskiy/5-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7" y="1052736"/>
            <a:ext cx="2717419" cy="4320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23928" y="836712"/>
            <a:ext cx="46085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Твардовский, А. Т.  За далью - даль / А. Т. Твардовский. – Москва : Художественная литература, 1972.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– 142 с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 - (Библиотека произведений, удостоенных Ленинской премии). -  Текст  : непосредственный.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23928" y="2564904"/>
            <a:ext cx="45365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Неразрывность связи человеческой судьбы с историей и будущим родной страны, с временем, в которое ему выпало жить - вот главная тема поэмы А. Твардовского "За далью - даль". Ее отмечает истинная гражданственность и высокое поэтическое мастерство. Поэма проникнута глубоким знанием жизни, точным психологизмом, гордостью за свою землю, за свой народ.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03648" y="188640"/>
            <a:ext cx="69847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200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050" name="Picture 2" descr="https://ds04.infourok.ru/uploads/ex/08f8/001949cf-25cd347a/img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412776"/>
            <a:ext cx="6840760" cy="51845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03648" y="692696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620688"/>
            <a:ext cx="546341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Поэма «По праву памяти»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03648" y="188640"/>
            <a:ext cx="69847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200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79912" y="2780928"/>
            <a:ext cx="49685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С 1966-1969г.г. Твардовский работал над поэмой «По праву памяти». Поэма рассказывает : о малой родине поэта, о горьких, трагических уроках нашей истории, связанных с периодом культа личности Сталина, о трагедии тех, на кого тяжким грузом легло клеймо «сын врага народа». Поэма «По праву памяти» увидела свет лишь в перестроечном 1987-м, после 18 лет запрета.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1268760"/>
            <a:ext cx="504056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Твардовский, А. Т. По праву памяти / 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Т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 Твардовского. - Текст : непосредственный //  Избранное: Стихотворения. Поэмы ; составитель, редактор М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Т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 Латышев ; художник  А.  Махов . - Москва :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Терра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- Книжный клуб, 2000. – С.546-551.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ds04.infourok.ru/uploads/ex/047c/0004d2f3-30e34f63/2/img21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 l="9051" t="15400" r="63387" b="9001"/>
          <a:stretch>
            <a:fillRect/>
          </a:stretch>
        </p:blipFill>
        <p:spPr bwMode="auto">
          <a:xfrm>
            <a:off x="251520" y="1196752"/>
            <a:ext cx="2800000" cy="432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188640"/>
            <a:ext cx="75608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200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098" name="Picture 2" descr="С тропы своей ни в чем не соступая, Не отступая - быть самим собой. Так со своей управиться судьбой,..."/>
          <p:cNvPicPr>
            <a:picLocks noChangeAspect="1" noChangeArrowheads="1"/>
          </p:cNvPicPr>
          <p:nvPr/>
        </p:nvPicPr>
        <p:blipFill>
          <a:blip r:embed="rId3" cstate="print"/>
          <a:srcRect t="7350" r="6289" b="6551"/>
          <a:stretch>
            <a:fillRect/>
          </a:stretch>
        </p:blipFill>
        <p:spPr bwMode="auto">
          <a:xfrm>
            <a:off x="1043608" y="1052736"/>
            <a:ext cx="6896961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ffice-apps.net/uploads/posts/2016-12/1482842324_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188640"/>
            <a:ext cx="7200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200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980728"/>
            <a:ext cx="7776864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  <a:p>
            <a:pPr algn="ctr">
              <a:lnSpc>
                <a:spcPct val="150000"/>
              </a:lnSpc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информация:</a:t>
            </a:r>
          </a:p>
          <a:p>
            <a:pPr algn="ctr">
              <a:lnSpc>
                <a:spcPct val="150000"/>
              </a:lnSpc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347902 Ростовская область</a:t>
            </a:r>
          </a:p>
          <a:p>
            <a:pPr algn="ctr">
              <a:lnSpc>
                <a:spcPct val="150000"/>
              </a:lnSpc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 Таганрог, ул.  Свободы ,11</a:t>
            </a:r>
          </a:p>
          <a:p>
            <a:pPr algn="ctr">
              <a:lnSpc>
                <a:spcPct val="150000"/>
              </a:lnSpc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Телефон :(8634)64-09-40</a:t>
            </a:r>
          </a:p>
          <a:p>
            <a:pPr algn="ctr">
              <a:lnSpc>
                <a:spcPct val="150000"/>
              </a:lnSpc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 почта :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f12@taglib.ru</a:t>
            </a:r>
            <a:endParaRPr lang="ru-RU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1437</Words>
  <Application>Microsoft Office PowerPoint</Application>
  <PresentationFormat>Экран (4:3)</PresentationFormat>
  <Paragraphs>95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nadya</dc:creator>
  <cp:lastModifiedBy>sorokina</cp:lastModifiedBy>
  <cp:revision>31</cp:revision>
  <dcterms:created xsi:type="dcterms:W3CDTF">2020-06-14T17:16:46Z</dcterms:created>
  <dcterms:modified xsi:type="dcterms:W3CDTF">2020-06-18T10:17:04Z</dcterms:modified>
</cp:coreProperties>
</file>