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58" r:id="rId5"/>
    <p:sldId id="271" r:id="rId6"/>
    <p:sldId id="260" r:id="rId7"/>
    <p:sldId id="273" r:id="rId8"/>
    <p:sldId id="270" r:id="rId9"/>
    <p:sldId id="265" r:id="rId10"/>
    <p:sldId id="264" r:id="rId11"/>
    <p:sldId id="269" r:id="rId12"/>
    <p:sldId id="262" r:id="rId13"/>
    <p:sldId id="272" r:id="rId14"/>
    <p:sldId id="275" r:id="rId15"/>
    <p:sldId id="261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CC50A-E76B-4A04-B64E-967F5F52F327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C855A-0029-4ECD-BACA-AC4D8BBE04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C855A-0029-4ECD-BACA-AC4D8BBE04B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https://cf2.ppt-online.org/files2/slide/a/AgPeyOl7KvJu0qrzThmjnx2S3oRNakbdIstLpGF8D5/slide-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196752"/>
            <a:ext cx="4965576" cy="371933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5085184"/>
            <a:ext cx="896448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Вернисаж одного художника</a:t>
            </a:r>
            <a:endParaRPr lang="ru-RU" sz="4800" b="1" i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556792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908720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2020 году все культурное сообщество празднует 155 лет со дня рождения  художника Валентина Александровича Серова, который по праву считается одним из ярчайших русских живописцев, графиков и портретистов Серебряного века. Художник уникального дарования и столь же уникально разносторонний, он блестяще владел всеми живописными техниками, моментально схватывал цвет, форму, настроение натуры и передавал их с изумительной достоверностью. Вся жизнь художника проходила в непрерывном поиске новых направлений и решений.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94928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/>
              <a:t>С книгами  представленными   на виртуальной выставке «Вернисаж одного художника»,  можно ознакомиться в фондах МБУК ЦБС.</a:t>
            </a:r>
            <a:endParaRPr lang="ru-RU" b="1" dirty="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556792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90872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949280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latin typeface="Franklin Gothic Boo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836712"/>
            <a:ext cx="51125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Бойко, Н. П. Валентин Александрович Серов / Н.П.Бойко.- Текст: непосредственный //  Истории знаменитых полотен /Н.П. Бойко. </a:t>
            </a:r>
            <a:r>
              <a:rPr lang="ru-RU" dirty="0" smtClean="0"/>
              <a:t>- Ростов </a:t>
            </a:r>
            <a:r>
              <a:rPr lang="ru-RU" dirty="0" smtClean="0"/>
              <a:t>- на- Дону : Феникс, 2006. – С. 207-217. – (Наша история).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851920" y="3429000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Книга  подробно и живо повествует о знаменитых картинах В. А. Серова «Девочка с персиками», «Портрет художника К.А. Коровина», «Петр- </a:t>
            </a:r>
            <a:r>
              <a:rPr lang="en-US" dirty="0" smtClean="0"/>
              <a:t>I</a:t>
            </a:r>
            <a:r>
              <a:rPr lang="ru-RU" dirty="0" smtClean="0"/>
              <a:t>».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                       БИЦ- филиалы №3,6,11,12.</a:t>
            </a:r>
          </a:p>
        </p:txBody>
      </p:sp>
      <p:pic>
        <p:nvPicPr>
          <p:cNvPr id="30722" name="Picture 2" descr="https://yard.kraslib.ru/img/vv/top/boyko_istoriya_znamenitykh_polot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908720"/>
            <a:ext cx="2952328" cy="43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23728" y="260648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052736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Валентин Серов : альбом / ответственный  редактор  Н. </a:t>
            </a:r>
            <a:r>
              <a:rPr lang="ru-RU" dirty="0" err="1" smtClean="0"/>
              <a:t>Надольская</a:t>
            </a:r>
            <a:r>
              <a:rPr lang="ru-RU" dirty="0" smtClean="0"/>
              <a:t> ; автор  текста Е. </a:t>
            </a:r>
            <a:r>
              <a:rPr lang="ru-RU" dirty="0" err="1" smtClean="0"/>
              <a:t>Алленова</a:t>
            </a:r>
            <a:r>
              <a:rPr lang="ru-RU" dirty="0" smtClean="0"/>
              <a:t>. - Москва : Белый город, 2000. - 64 с. : ил. - (Мастера живописи).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2636912"/>
            <a:ext cx="5076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"Девочка с персиками" и "Девушка, освещенная солнцем" сделали Серова знаменитым. Увековечив свое имя как непревзойденный мастер именно портретной живописи, Серов оставил не менее значимые работы в жанрах русского пейзажа, графики, книжной иллюстрации, исторической и античной живописи.</a:t>
            </a:r>
            <a:endParaRPr lang="ru-RU" dirty="0"/>
          </a:p>
        </p:txBody>
      </p:sp>
      <p:pic>
        <p:nvPicPr>
          <p:cNvPr id="24580" name="Picture 4" descr="Екатерина Алленова - Валентин Сер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2880320" cy="43204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95936" y="5445224"/>
            <a:ext cx="514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ЦУО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23728" y="260648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4" y="544522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БИЦ- филиал №11,12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1052736"/>
            <a:ext cx="5508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Валентин Александрович Серов : 1865-1911 / автор – составитель  С. Дружинин. - Москва : Советский художник, 1965. - 17 с. : ил. -  (Русские художники). - Текст : непосредственный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pic>
        <p:nvPicPr>
          <p:cNvPr id="30722" name="Picture 2" descr="https://ozon-st.cdn.ngenix.net/multimedia/c600/10116894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3136114" cy="432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23928" y="321297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книге воспроизводятся портреты, картины и рисунки Валентина Александровича Серова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1052736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Валентин Серов в воспоминаниях, дневниках и переписке современников : в 2 томах  / редактор – составитель , автор  вступительной статьи, очерков о мемуаристах и комментарии  И. С. Зильберштейн и В. А. </a:t>
            </a:r>
            <a:r>
              <a:rPr lang="ru-RU" dirty="0" err="1" smtClean="0"/>
              <a:t>Самков</a:t>
            </a:r>
            <a:r>
              <a:rPr lang="ru-RU" dirty="0" smtClean="0"/>
              <a:t>. - Ленинград : Художник РСФСР, 1971. - 486 с. - Текст : непосредственный.</a:t>
            </a:r>
            <a:endParaRPr lang="ru-RU" dirty="0"/>
          </a:p>
        </p:txBody>
      </p:sp>
      <p:pic>
        <p:nvPicPr>
          <p:cNvPr id="22534" name="Picture 6" descr="https://knigaplus.ru/images/cms/thumbs/b37e8aaf0c71b55230644778148b732d985bcdf8/valentin_serov_v_vospominaniyah_dnevnikah_i_perepiske_sovremennikov_v_dvuh_knigah_kniga_1_auto_420_jpeg_5_100.jpe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8008" t="7843" r="8710" b="9804"/>
          <a:stretch>
            <a:fillRect/>
          </a:stretch>
        </p:blipFill>
        <p:spPr bwMode="auto">
          <a:xfrm>
            <a:off x="179512" y="980728"/>
            <a:ext cx="4104456" cy="302433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83568" y="4581128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издании представлены воспоминания 104 современников В. А. Серова, их дневниковые записи и письма. Читатель ознакомиться с мемуарами участников Абрамцевского художественного кружка. Многие воспоминания до настоящего времени были неизвестны и публикуются впервые.  </a:t>
            </a:r>
          </a:p>
          <a:p>
            <a:pPr algn="just"/>
            <a:r>
              <a:rPr lang="ru-RU" dirty="0" smtClean="0"/>
              <a:t>                                                                                                                                         ЦУО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1746" name="Picture 2" descr="https://static.auction.ru/offer_images/rd48/2019/12/14/12/big/W/WwhGBcNdK5a/valentin_aleksandrovich_serov_1964_god_statja_zotova.jpg"/>
          <p:cNvPicPr>
            <a:picLocks noChangeAspect="1" noChangeArrowheads="1"/>
          </p:cNvPicPr>
          <p:nvPr/>
        </p:nvPicPr>
        <p:blipFill>
          <a:blip r:embed="rId4" cstate="print">
            <a:lum bright="-20000"/>
          </a:blip>
          <a:srcRect l="10744" t="8823" r="12972" b="5882"/>
          <a:stretch>
            <a:fillRect/>
          </a:stretch>
        </p:blipFill>
        <p:spPr bwMode="auto">
          <a:xfrm>
            <a:off x="2843808" y="4653136"/>
            <a:ext cx="2808312" cy="20882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1748" name="Picture 4" descr="https://my-bookshop.ru/image/10141586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548680"/>
            <a:ext cx="2880320" cy="432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851920" y="1124744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Валентин Александрович Серов  / вступительная  статья А. И.  Зотова . –  2 - е  издание. – Москва  : Искусство, 1965. – 100 с. : ил.- Текст : непосредственный.</a:t>
            </a:r>
          </a:p>
          <a:p>
            <a:pPr algn="just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04048" y="515719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ЦУО, БИЦ- филиалы №4,11.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23928" y="3429000"/>
            <a:ext cx="4933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Книга посвящена творчеству одного из интереснейших русских художников конца XIX - начала XX века Валентину Александровичу Серову.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764704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Валентин Серов : альбом / Государственный Русский музей ; предисловие  И. Пружан. - Москва : Изобразительное искусство, 1975. - 4 с., 12 л. ил. : ил. - (Образ и цвет). – Изображение : непосредственное.</a:t>
            </a:r>
            <a:endParaRPr lang="ru-RU" dirty="0"/>
          </a:p>
        </p:txBody>
      </p:sp>
      <p:pic>
        <p:nvPicPr>
          <p:cNvPr id="22532" name="Picture 4" descr="https://cdn1.ozone.ru/multimedia/1005277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2622857" cy="432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63888" y="2636912"/>
            <a:ext cx="53285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Издание, подготовленное к юбилейной выставке художника, включает две статьи, одна из которых посвящена творчеству В. Серова, а другая знакомит с коллекцией произведений художника в Русском музее. В иллюстрированный каталог и альбом вошли все произведения живописи и скульптуры, а также наиболее важные графические работы В. Серова из собрания Русского музея. Издание дополнено комментариями, летописью жизни и творчества художника, архивными фотографиями. 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                                                                          ЦУО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692696"/>
            <a:ext cx="5652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Копшицер</a:t>
            </a:r>
            <a:r>
              <a:rPr lang="ru-RU" dirty="0" smtClean="0"/>
              <a:t>, М. И.  Валентин Серов / М. И.  </a:t>
            </a:r>
            <a:r>
              <a:rPr lang="ru-RU" dirty="0" err="1" smtClean="0"/>
              <a:t>Копшицер</a:t>
            </a:r>
            <a:r>
              <a:rPr lang="ru-RU" dirty="0" smtClean="0"/>
              <a:t>. - Москва : Искусство, 1967. - 451с.: ил, портрет . - (Серия</a:t>
            </a:r>
          </a:p>
          <a:p>
            <a:r>
              <a:rPr lang="ru-RU" dirty="0" smtClean="0"/>
              <a:t>"Жизнь в искусстве". - Текст : непосредственный.</a:t>
            </a:r>
            <a:endParaRPr lang="ru-RU" dirty="0"/>
          </a:p>
        </p:txBody>
      </p:sp>
      <p:pic>
        <p:nvPicPr>
          <p:cNvPr id="17410" name="Picture 2" descr="https://royallib.com/data/images/431/cover_4317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08720"/>
            <a:ext cx="2592288" cy="40324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23520" y="5589240"/>
            <a:ext cx="414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ЦУО,  АБ, БИЦ-  филиалы №3,5,11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2348879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Автор рассказывает не только о жизни и творчестве великого русского художника, но и воспроизводит широкую картину всей художественной жизни России конца XIX — начала XX века.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836712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Кудря</a:t>
            </a:r>
            <a:r>
              <a:rPr lang="ru-RU" dirty="0" smtClean="0"/>
              <a:t>, А. И.Валентин Серов / А.И.  </a:t>
            </a:r>
            <a:r>
              <a:rPr lang="ru-RU" dirty="0" err="1" smtClean="0"/>
              <a:t>Кудря</a:t>
            </a:r>
            <a:r>
              <a:rPr lang="ru-RU" dirty="0" smtClean="0"/>
              <a:t>. - Москва : Молодая гвардия, 2008. - 402 с. : 16 л. ил. - (Жизнь</a:t>
            </a:r>
          </a:p>
          <a:p>
            <a:pPr algn="just"/>
            <a:r>
              <a:rPr lang="ru-RU" dirty="0" smtClean="0"/>
              <a:t>Замечательных Людей. Серия биографий ; </a:t>
            </a:r>
            <a:r>
              <a:rPr lang="ru-RU" dirty="0" err="1" smtClean="0"/>
              <a:t>Вып</a:t>
            </a:r>
            <a:r>
              <a:rPr lang="ru-RU" dirty="0" smtClean="0"/>
              <a:t>. 1136). -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3068960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Широкое привлечение редких архивных документов, уникальной семейной переписки Серовых, редко цитируемых воспоминаний современников художника позволило автору создать жизнеописание одного из ярчайших мастеров Серебряного века Валентина Александровича Серова.</a:t>
            </a:r>
            <a:endParaRPr lang="ru-RU" dirty="0"/>
          </a:p>
        </p:txBody>
      </p:sp>
      <p:pic>
        <p:nvPicPr>
          <p:cNvPr id="7" name="Picture 2" descr="https://canvas.bookmate.com/books/KBWA8okn?mode=facebook"/>
          <p:cNvPicPr>
            <a:picLocks noChangeAspect="1" noChangeArrowheads="1"/>
          </p:cNvPicPr>
          <p:nvPr/>
        </p:nvPicPr>
        <p:blipFill>
          <a:blip r:embed="rId3" cstate="print"/>
          <a:srcRect l="40000" t="13200" r="38580" b="13601"/>
          <a:stretch>
            <a:fillRect/>
          </a:stretch>
        </p:blipFill>
        <p:spPr bwMode="auto">
          <a:xfrm>
            <a:off x="323528" y="836712"/>
            <a:ext cx="2620328" cy="432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91880" y="537321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         АБ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18864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1196752"/>
            <a:ext cx="4536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Лебедев, А. К. Владимир Серов / А.К. Лебедев. - М. : Искусство, 1984. - 151 с. : ил. - Текст : непосредственный.</a:t>
            </a:r>
            <a:endParaRPr lang="ru-RU" dirty="0"/>
          </a:p>
        </p:txBody>
      </p:sp>
      <p:pic>
        <p:nvPicPr>
          <p:cNvPr id="19458" name="Picture 2" descr="https://static.auction.ru/offer_images/cmn8/2019/09/19/04/big/8/8hK9iIr3Hix/a_lebedev_vladimir_aleksandrovich_serov_moskva_iskusstvo_1965_g.jpg"/>
          <p:cNvPicPr>
            <a:picLocks noChangeAspect="1" noChangeArrowheads="1"/>
          </p:cNvPicPr>
          <p:nvPr/>
        </p:nvPicPr>
        <p:blipFill>
          <a:blip r:embed="rId3" cstate="print"/>
          <a:srcRect l="3030" t="2129" r="9091" b="2063"/>
          <a:stretch>
            <a:fillRect/>
          </a:stretch>
        </p:blipFill>
        <p:spPr bwMode="auto">
          <a:xfrm>
            <a:off x="251520" y="980728"/>
            <a:ext cx="2757447" cy="432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95936" y="450912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ЦУО,  БИЦ - филиал №5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249289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Повествование о жизни и деятельности Серова, о создании его произведений дается на широком фоне общественной и политической жизни России того времени, активным участником которой был Серов.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26064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196752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Рачеева</a:t>
            </a:r>
            <a:r>
              <a:rPr lang="ru-RU" dirty="0" smtClean="0"/>
              <a:t>, Е. П. Серов : альбом /  Е.П. </a:t>
            </a:r>
            <a:r>
              <a:rPr lang="ru-RU" dirty="0" err="1" smtClean="0"/>
              <a:t>Рачеева</a:t>
            </a:r>
            <a:r>
              <a:rPr lang="ru-RU" dirty="0" smtClean="0"/>
              <a:t>. – Москва  : ОЛМА- ПРЕСС Образование, 2005. - 128 с. : ил. - (Галерея гениев) . - Текст : непосредственный.</a:t>
            </a:r>
          </a:p>
          <a:p>
            <a:endParaRPr lang="ru-RU" dirty="0"/>
          </a:p>
        </p:txBody>
      </p:sp>
      <p:pic>
        <p:nvPicPr>
          <p:cNvPr id="20482" name="Picture 2" descr="Сер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980728"/>
            <a:ext cx="2880320" cy="432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19872" y="2708919"/>
            <a:ext cx="56166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БИЦ- филиалы №1,2,13,14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285293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Альбом знакомит с творчеством художника.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26064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3933056"/>
            <a:ext cx="5472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Товарищество передвижных художественных выставок, деятельность которого занесена в летопись высших достижений русской национальной культуры, сложилось в 1870 году, его выставочная деятельность началась в 1871 году( 29 ноября открылась первая выставка Товарищества). В альбоме представлены репродукции художников передвижников: Архипова, Васнецова, Ге, Иванова, Касаткина, Крамского, Серова и других. </a:t>
            </a:r>
          </a:p>
          <a:p>
            <a:pPr algn="just"/>
            <a:r>
              <a:rPr lang="ru-RU" dirty="0" smtClean="0"/>
              <a:t>                                                            БИЦ - филиал №12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692696"/>
            <a:ext cx="59401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Передвижники : репродукции / вступительная  статья И. </a:t>
            </a:r>
            <a:r>
              <a:rPr lang="ru-RU" dirty="0" err="1" smtClean="0"/>
              <a:t>Пикулева</a:t>
            </a:r>
            <a:r>
              <a:rPr lang="ru-RU" dirty="0" smtClean="0"/>
              <a:t> ; редактор  В. Лось ; художник В. Савченко. - Москва : Изобразительное искусство, 1971. – 24  с. :  ил. - (100 лет товарищества передвижных художественных выставок). - Изображение : непосредственное.</a:t>
            </a:r>
            <a:endParaRPr lang="ru-RU" dirty="0"/>
          </a:p>
        </p:txBody>
      </p:sp>
      <p:pic>
        <p:nvPicPr>
          <p:cNvPr id="3074" name="Picture 2" descr="https://fs.znanio.ru/methodology/images/da/e7/dae738cd279c65684aba36f97446e12fd2f0430e.jpg"/>
          <p:cNvPicPr>
            <a:picLocks noChangeAspect="1" noChangeArrowheads="1"/>
          </p:cNvPicPr>
          <p:nvPr/>
        </p:nvPicPr>
        <p:blipFill>
          <a:blip r:embed="rId3" cstate="print"/>
          <a:srcRect r="3125" b="14601"/>
          <a:stretch>
            <a:fillRect/>
          </a:stretch>
        </p:blipFill>
        <p:spPr bwMode="auto">
          <a:xfrm>
            <a:off x="251520" y="1268760"/>
            <a:ext cx="2808312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26064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852936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Для любителей и ценителям мировой живописи рассказано о творчестве великого художника .</a:t>
            </a:r>
          </a:p>
          <a:p>
            <a:r>
              <a:rPr lang="ru-RU" dirty="0" smtClean="0"/>
              <a:t>                  </a:t>
            </a:r>
          </a:p>
          <a:p>
            <a:endParaRPr lang="ru-RU" dirty="0" smtClean="0"/>
          </a:p>
          <a:p>
            <a:pPr algn="just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Аб, ЦУО, БИЦ - филиалы №1-12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692696"/>
            <a:ext cx="5940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692696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Самин</a:t>
            </a:r>
            <a:r>
              <a:rPr lang="ru-RU" dirty="0" smtClean="0"/>
              <a:t>, Д. К.Валентин Александрович Серов / Д.К. </a:t>
            </a:r>
            <a:r>
              <a:rPr lang="ru-RU" dirty="0" err="1" smtClean="0"/>
              <a:t>Самин</a:t>
            </a:r>
            <a:r>
              <a:rPr lang="ru-RU" dirty="0" smtClean="0"/>
              <a:t>.- Текст : непосредственный  //  Сто великих художников /Д. </a:t>
            </a:r>
            <a:r>
              <a:rPr lang="ru-RU" dirty="0" err="1" smtClean="0"/>
              <a:t>К.Самин</a:t>
            </a:r>
            <a:r>
              <a:rPr lang="ru-RU" dirty="0" smtClean="0"/>
              <a:t>. – Москва  : Вече, 2005. – С. 392-398. - (100 великих). </a:t>
            </a:r>
            <a:endParaRPr lang="ru-RU" dirty="0"/>
          </a:p>
        </p:txBody>
      </p:sp>
      <p:pic>
        <p:nvPicPr>
          <p:cNvPr id="29698" name="Picture 2" descr="https://knigamir.com/upload/iblock/032/0320c5ebdd08266efa967b69cb2d66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2728421" cy="43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260648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836712"/>
            <a:ext cx="5094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Соколова, Н. И. В. А. Серов : жизнь и творчество / Н. И.  Соколова. - Ленинград : Издательство Ленинградской  области  союза художников , 1935. – 167 с. : ил., портрет . - Текст : непосредственный.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3573016"/>
            <a:ext cx="5220072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Издание включает критико-биографическую статью и репродукции картин художника.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6" name="Picture 2" descr="В. А. Серов"/>
          <p:cNvPicPr>
            <a:picLocks noChangeAspect="1" noChangeArrowheads="1"/>
          </p:cNvPicPr>
          <p:nvPr/>
        </p:nvPicPr>
        <p:blipFill>
          <a:blip r:embed="rId3" cstate="print"/>
          <a:srcRect t="18398" r="1393"/>
          <a:stretch>
            <a:fillRect/>
          </a:stretch>
        </p:blipFill>
        <p:spPr bwMode="auto">
          <a:xfrm>
            <a:off x="179512" y="836712"/>
            <a:ext cx="3187590" cy="4320000"/>
          </a:xfrm>
          <a:prstGeom prst="rect">
            <a:avLst/>
          </a:prstGeom>
          <a:noFill/>
        </p:spPr>
      </p:pic>
      <p:pic>
        <p:nvPicPr>
          <p:cNvPr id="21516" name="Picture 12" descr="https://static.auction.ru/offer_images/cmn8/2019/09/19/11/big/S/S1fw5TbrJ9B/1913_grabar_i_e_valentin_aleksandrovich_serov_zhizn_i_tvorchestvo.jpg"/>
          <p:cNvPicPr>
            <a:picLocks noChangeAspect="1" noChangeArrowheads="1"/>
          </p:cNvPicPr>
          <p:nvPr/>
        </p:nvPicPr>
        <p:blipFill>
          <a:blip r:embed="rId4" cstate="print"/>
          <a:srcRect l="8090" t="9610" r="53519" b="4967"/>
          <a:stretch>
            <a:fillRect/>
          </a:stretch>
        </p:blipFill>
        <p:spPr bwMode="auto">
          <a:xfrm>
            <a:off x="1475656" y="3068960"/>
            <a:ext cx="2246650" cy="345638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067944" y="537321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ЦУО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7/07/28/14/10/background-254875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26064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728535"/>
            <a:ext cx="691276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347902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Таганрог, ул.  Свободы ,11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 почта :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1060</Words>
  <Application>Microsoft Office PowerPoint</Application>
  <PresentationFormat>Экран (4:3)</PresentationFormat>
  <Paragraphs>90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user_2</cp:lastModifiedBy>
  <cp:revision>40</cp:revision>
  <dcterms:created xsi:type="dcterms:W3CDTF">2020-07-20T14:40:58Z</dcterms:created>
  <dcterms:modified xsi:type="dcterms:W3CDTF">2020-07-21T12:28:08Z</dcterms:modified>
</cp:coreProperties>
</file>