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8" r:id="rId4"/>
    <p:sldId id="276" r:id="rId5"/>
    <p:sldId id="260" r:id="rId6"/>
    <p:sldId id="272" r:id="rId7"/>
    <p:sldId id="273" r:id="rId8"/>
    <p:sldId id="271" r:id="rId9"/>
    <p:sldId id="277" r:id="rId10"/>
    <p:sldId id="270" r:id="rId11"/>
    <p:sldId id="269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zoritabasarana.ru/media/k2/items/cache/f83dc70de823e825902c8876cc77aac4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861048"/>
            <a:ext cx="3744416" cy="249774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1412776"/>
            <a:ext cx="6336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Зона</a:t>
            </a:r>
            <a:r>
              <a:rPr lang="ru-RU" sz="5400" dirty="0" smtClean="0">
                <a:solidFill>
                  <a:srgbClr val="7030A0"/>
                </a:solidFill>
              </a:rPr>
              <a:t> </a:t>
            </a: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риска</a:t>
            </a:r>
          </a:p>
          <a:p>
            <a:r>
              <a:rPr lang="ru-RU" sz="5400" dirty="0" smtClean="0">
                <a:solidFill>
                  <a:srgbClr val="7030A0"/>
                </a:solidFill>
              </a:rPr>
              <a:t> </a:t>
            </a:r>
            <a:endParaRPr lang="ru-RU" sz="54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1663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2348880"/>
            <a:ext cx="640871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26 июня – международный день борьбы с наркоманией и незаконным оборотом наркотиков</a:t>
            </a: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620688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Наркомания – это страшная болезнь нашего общества. Тяжелые наркотики в состоянии за несколько недель поработить волю человека и подчинить его себе так, как не может ни один гипнотизер или психолог, «выжечь» человека дотла, превратить его в беспомощную дряхлую развалину, вся жизнь которой посвящена поиску очередной «дозы» и страху перед очередной ломкой.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Самое ужасное, что наркомания шагает по миру все более и более широкими шагами. Если раньше наркотики употребляли единицы, и многие из них могли жить с этой привычкой довольно долго, то сейчас наркомания становится массовой.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 с распространением огромного количества синтетических наркотиков, которые очень доступны и популярны у молодежи, это зло стало покушаться на самую большую ценность человечества – детей и молодых людей, то есть на наше будущее.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Книги представленные на виртуальной выставке «Зона риска», расскажут вам о том, какое воздействие оказывают на человека психотропные вещества, как выбрать эффективный курс лечения, как помочь человеку вернуться к нормальной жизни.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26064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4" name="Picture 2" descr="https://i.mycdn.me/image?id=863362568224&amp;t=0&amp;plc=WEB&amp;tkn=*Mv9UXuuWVgp6iS8v7ObFmy3As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124744"/>
            <a:ext cx="2880320" cy="43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рямоугольник 3"/>
          <p:cNvSpPr/>
          <p:nvPr/>
        </p:nvSpPr>
        <p:spPr>
          <a:xfrm>
            <a:off x="3419872" y="3429000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Сборник рассказывает об острейших проблемах современности: пьянстве, наркомании,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СПИДе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Авторы книги – публицисты, ученые медики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1124744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Бездна : пьянство, наркомания,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СПИД 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сборник / составитель  С. Артюхов. - Москва : Молодая гвардия, 1988.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316 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: ил. –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1052736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Анисимов, 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Н. Профилактика пьянства, алкоголизма и наркомании среди молодежи / Л. Н. Анисимов. - Москва : Юридическая литература, 1988. – 173 с. – Текст : непосредственный.</a:t>
            </a:r>
          </a:p>
        </p:txBody>
      </p:sp>
      <p:pic>
        <p:nvPicPr>
          <p:cNvPr id="31746" name="Picture 2" descr="https://i.mycdn.me/image?id=863362199328&amp;t=0&amp;plc=WEB&amp;tkn=*t0vr1lChxg6qfJopJ3zbNPBA1p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2808312" cy="43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рямоугольник 3"/>
          <p:cNvSpPr/>
          <p:nvPr/>
        </p:nvSpPr>
        <p:spPr>
          <a:xfrm>
            <a:off x="3419872" y="3212976"/>
            <a:ext cx="57241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книге рассказывается о правовых , социально-психологических, медицинских аспектах профилактика пьянства, алкоголизма наркомании среди молодежи, создании мощного фронта борьбы с этим социальным злом.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260648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1124744"/>
            <a:ext cx="5364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Гурски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С. Внимание - наркомания! / С.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Гурски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 перевод  с польского Л. В. Васильева ; под редакцией и с послесловием  Э. А. Бабаян. - Москва : Медицина, 1988. - 138 с. : ил. –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3068960"/>
            <a:ext cx="49685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книге раскрываются личностные причины возникновения болезни и социальные предпосылки ее распространения; показаны как трагедия жертв этого порока , так и связанные с ним проблемы общества. Автор знакомит с проявлениями болезни и способами борьбы с ней, а также с применяемыми методами лечения и социальной реабилитации наркоманов.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3318" name="Picture 6" descr="https://i.mycdn.me/image?id=863362304288&amp;t=0&amp;plc=WEB&amp;tkn=*nmywsrL8Kf5vXi9MRBAf0r_9WH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196752"/>
            <a:ext cx="2880320" cy="43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1052736"/>
            <a:ext cx="5508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Данилин, А. LSD : галлюциногены,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психоделия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феномен зависимости /  А. Данилин . - Москва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Центрполиграф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2002. - 521 с.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26064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6" name="Picture 2" descr="https://serebniti.ru/wp-content/uploads/2014/03/LSD-%D0%BF%D1%81%D0%B8%D1%85%D0%BE%D0%B4%D0%B5%D0%BB%D0%B8%D1%8F-%D1%84%D0%B5%D0%BD%D0%BE%D0%BC%D0%B5%D0%BD-%D0%B7%D0%B0%D0%B2%D0%B8%D1%81%D0%B8%D0%BC%D0%BE%D1%81%D1%82%D0%B8-%D0%BE%D0%B1%D0%BB%D0%BE%D0%B6%D0%BA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2972490" cy="46085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Прямоугольник 5"/>
          <p:cNvSpPr/>
          <p:nvPr/>
        </p:nvSpPr>
        <p:spPr>
          <a:xfrm>
            <a:off x="3851920" y="3212976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Книга вызовет интерес у огромной читательской аудитории, заставит задуматься и глубоко осмыслить проблему - почему люди употребляют наркотики.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4" y="836712"/>
            <a:ext cx="5436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Данилин, А. Г. Как спасти детей от наркотиков / А. Г. Данилин, И. В. Данилина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Москва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Центрполиграф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2001.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- 348 с. 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(Врачи предупреждают).  - Текст : непосредствен</a:t>
            </a:r>
            <a:r>
              <a:rPr lang="ru-RU" dirty="0" smtClean="0"/>
              <a:t>ный.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260648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2924944"/>
            <a:ext cx="5400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В книге подробно перечислены причины, толкающие детей на употребление наркотиков, описано воздействие наркотиков на организм ребенка, перечислены заблуждения родителей, чей ребенок уже стал наркоманом. В книге даны обстоятельные рекомендации для тех родителей, кто хочет самостоятельно избавить ребенка в зависимости к наркотикам, и для тех, кто хочет прибегнуть к помощи врачей.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4" name="Picture 4" descr="https://rusbuk.ru/uploads/books/883413/78ce43f6a23c9f7cc9201fe63ef6b56537311fd9Ma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836007" cy="46085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764704"/>
            <a:ext cx="60486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Исмуков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Н.Н. Без наркотиков : программа предупреждения и преодоления наркотической и алкогольной зависимости /  Н.Н.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Исмуков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– Москва 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Фаир-пресс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: ИТД Грант, 2001. - 384 с. : ил. – (Популярная медицина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 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 : непосредственный.</a:t>
            </a:r>
          </a:p>
          <a:p>
            <a:pPr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332656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2780928"/>
            <a:ext cx="61561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своей книги известный врач Н.Н.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Исмуков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предлагает, проверенную практикой, лечебную систему, по предупреждению и избавлению наркотической зависимости, направленную на восстановление защитных функций организма и включение собственной "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антинаркотической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" системы.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AutoShape 4" descr="http://900igr.net/up/datai/209860/0013-011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900igr.net/up/datas/209860/0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://900igr.net/up/datai/209860/0013-011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 descr="C:\Users\nadya\Desktop\0013-01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2736304" cy="43204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1124744"/>
            <a:ext cx="5472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Наркомания в России : состояние, тенденции, пути преодоления : пособие для педагогов и родителей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под общей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редакцией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А. Н. 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Гаранского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ВЛАДОС 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ПРЕСС, 2003. - 351 с. - (Психология безопасности и успеха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Текст : непосредственный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266" name="AutoShape 2" descr="http://900igr.net/up/datas/92241/01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284984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Книга посвящена борьбе с наркоманией среди молодежи. Книга написана на базе большого конкретно-социологического материала, а также наблюдений педагогов и врачей-наркологов, посвятивших работе с наркоманами многие годы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268" name="AutoShape 4" descr="http://900igr.net/up/datas/92241/01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https://www.bookvoed.ru/files/1836/67/26/02/6.jpeg"/>
          <p:cNvPicPr>
            <a:picLocks noChangeAspect="1" noChangeArrowheads="1"/>
          </p:cNvPicPr>
          <p:nvPr/>
        </p:nvPicPr>
        <p:blipFill>
          <a:blip r:embed="rId2" cstate="print"/>
          <a:srcRect l="7022" t="8949" r="15551" b="2784"/>
          <a:stretch>
            <a:fillRect/>
          </a:stretch>
        </p:blipFill>
        <p:spPr bwMode="auto">
          <a:xfrm>
            <a:off x="395536" y="1340768"/>
            <a:ext cx="244827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764704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Предупреждение употребления алкоголя и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наркотиков в школе / В. Н. Касаткин, И. А.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Паршутин, А. С. Митькин, Т. П. Константинова. - Москва : Образование и здоровье, 2005. - 134 с. - (Здоровье). - Текст : непосредственный.</a:t>
            </a:r>
          </a:p>
          <a:p>
            <a:pPr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260648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2996952"/>
            <a:ext cx="5544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На материалах социологических исследований анализируются причины и тенденции процесса, дается информация об образе жизни наркоманов и их демографическая характеристика. В связи с проблемой наркомании авторы высказывают свою точку зрения на проблемы неформальных объединений молодежи.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rovbiblioteka.narod.ru/images/zoj/zdorov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052736"/>
            <a:ext cx="2832787" cy="43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692696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Сердюкова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Н. Б. Наркотики и наркомания : для врачей, педагогов и родителей / Н. Б.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Сердюкова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Ростов-на-Дону : Феникс, 2000. - 252 с. - (Медицина для вас). - Текст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непосредственный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3212976"/>
            <a:ext cx="60121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книге дается исторические сведения о наркотиках, классификация наркотических препаратов, подробное описание эффектов их воздействия, случаев передозировки и отравлений, формирования, течения и последствий наркомании.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https://thepresentation.ru/img/thumbs/a99f2c70a3191930812129068bb4c263-800x.jpg"/>
          <p:cNvPicPr>
            <a:picLocks noChangeAspect="1" noChangeArrowheads="1"/>
          </p:cNvPicPr>
          <p:nvPr/>
        </p:nvPicPr>
        <p:blipFill>
          <a:blip r:embed="rId2" cstate="print"/>
          <a:srcRect l="14641" t="10080" r="50395" b="20621"/>
          <a:stretch>
            <a:fillRect/>
          </a:stretch>
        </p:blipFill>
        <p:spPr bwMode="auto">
          <a:xfrm>
            <a:off x="323528" y="764704"/>
            <a:ext cx="2808312" cy="43204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FF000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052736"/>
            <a:ext cx="756084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347902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Таганрог, ул.  Свободы ,11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 почта :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180</TotalTime>
  <Words>828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surkova</cp:lastModifiedBy>
  <cp:revision>25</cp:revision>
  <dcterms:created xsi:type="dcterms:W3CDTF">2020-06-21T20:49:13Z</dcterms:created>
  <dcterms:modified xsi:type="dcterms:W3CDTF">2020-06-25T08:41:35Z</dcterms:modified>
</cp:coreProperties>
</file>