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70" r:id="rId6"/>
    <p:sldId id="265" r:id="rId7"/>
    <p:sldId id="263" r:id="rId8"/>
    <p:sldId id="269" r:id="rId9"/>
    <p:sldId id="262" r:id="rId10"/>
    <p:sldId id="268" r:id="rId11"/>
    <p:sldId id="261" r:id="rId12"/>
    <p:sldId id="260" r:id="rId13"/>
    <p:sldId id="259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3.bp.blogspot.com/-emW8ZymoU4s/Vx9Wti_KzMI/AAAAAAAAAeg/M1z3Piolxw82EaXbTUPD5LY9QOM-o5TEgCLcB/s1600/%25D1%2587%25D0%25B5%25D1%2580%25D0%25BD%25D0%25BE%25D0%25B1%2B3.jpg"/>
          <p:cNvPicPr>
            <a:picLocks noChangeAspect="1" noChangeArrowheads="1"/>
          </p:cNvPicPr>
          <p:nvPr/>
        </p:nvPicPr>
        <p:blipFill>
          <a:blip r:embed="rId2" cstate="print"/>
          <a:srcRect t="3753" r="2954" b="21635"/>
          <a:stretch>
            <a:fillRect/>
          </a:stretch>
        </p:blipFill>
        <p:spPr bwMode="auto">
          <a:xfrm>
            <a:off x="2123728" y="1412776"/>
            <a:ext cx="5112568" cy="352839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403648" y="4869160"/>
            <a:ext cx="730830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solidFill>
                  <a:srgbClr val="0070C0"/>
                </a:solidFill>
              </a:rPr>
              <a:t>Трагедия</a:t>
            </a:r>
            <a:r>
              <a:rPr lang="ru-RU" sz="5400" dirty="0" smtClean="0">
                <a:solidFill>
                  <a:srgbClr val="FF0000"/>
                </a:solidFill>
              </a:rPr>
              <a:t> </a:t>
            </a:r>
            <a:r>
              <a:rPr lang="ru-RU" sz="5400" b="1" dirty="0" smtClean="0">
                <a:solidFill>
                  <a:srgbClr val="0070C0"/>
                </a:solidFill>
              </a:rPr>
              <a:t>Чернобыля</a:t>
            </a:r>
          </a:p>
          <a:p>
            <a:r>
              <a:rPr lang="ru-RU" sz="5400" b="1" dirty="0" smtClean="0">
                <a:solidFill>
                  <a:srgbClr val="0070C0"/>
                </a:solidFill>
              </a:rPr>
              <a:t>       </a:t>
            </a:r>
            <a:endParaRPr lang="ru-RU" sz="5400" b="1" dirty="0">
              <a:solidFill>
                <a:srgbClr val="0070C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260648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Муниципальное</a:t>
            </a:r>
            <a:r>
              <a:rPr lang="ru-RU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бюджетное</a:t>
            </a:r>
            <a:r>
              <a:rPr lang="ru-RU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учреждение</a:t>
            </a:r>
            <a:r>
              <a:rPr lang="ru-RU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культуры</a:t>
            </a:r>
            <a:r>
              <a:rPr lang="ru-RU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Централизованная</a:t>
            </a:r>
            <a:r>
              <a:rPr lang="ru-RU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библиотечная</a:t>
            </a:r>
            <a:r>
              <a:rPr lang="ru-RU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система г. Таганрога</a:t>
            </a:r>
            <a:r>
              <a:rPr lang="ru-RU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i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Библиотечно</a:t>
            </a:r>
            <a:r>
              <a:rPr lang="ru-RU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- информационный центр - филиал №12</a:t>
            </a:r>
            <a:endParaRPr lang="ru-RU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115616" y="1299537"/>
            <a:ext cx="7668344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сегодняшний день существует много книг и литературы о Чернобыле, Припяти и аварии на ЧАЭС. Писатели не остались в стороне, создавая художественные романы, научно-популярные работы, о самой крупной техногенной катастрофе за всю историю человечества.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книгами,  представленными   на виртуальной выставке «Трагедия Чернобыля»,  можно ознакомиться в фондах МБУК ЦБС.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419872" y="1110663"/>
            <a:ext cx="5544616" cy="46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400" dirty="0" smtClean="0"/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7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7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7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7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7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книге Светланы Алексиевич перед нами предстают истории реально существующих людей, записанные кровью сердца, разбавленные жгучей слезой воспоминаний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рассказы людей, прошедших через весь ужас катастрофы: эвакуацию, болезнь, потерю близких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…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Каждый житель Чернобыля был привязан к тому событию, и книга отражает не придуманные сюжеты, а реальные события в жизни реальных людей.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Филиал  №12 </a:t>
            </a:r>
            <a:endParaRPr lang="ru-RU" sz="11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908720"/>
            <a:ext cx="57241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Алексиевич, С. А. Чернобыльская молитва : хроника будущего / С. А. Алексиевич . - Москва : Время, 2006. - 384 с. – (Голоса Утопии). – Текст : непосредственный.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5" name="Picture 3" descr="https://live.staticflickr.com/7270/7700131794_5e868fa216_b.jpg"/>
          <p:cNvPicPr>
            <a:picLocks noChangeAspect="1" noChangeArrowheads="1"/>
          </p:cNvPicPr>
          <p:nvPr/>
        </p:nvPicPr>
        <p:blipFill>
          <a:blip r:embed="rId2" cstate="print"/>
          <a:srcRect l="12417" t="16466" r="16767" b="15355"/>
          <a:stretch>
            <a:fillRect/>
          </a:stretch>
        </p:blipFill>
        <p:spPr bwMode="auto">
          <a:xfrm>
            <a:off x="251520" y="908720"/>
            <a:ext cx="2664296" cy="4320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187624" y="188640"/>
            <a:ext cx="6840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scharcbs.by/images/main/new-postuplenie/2020/10/01-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836712"/>
            <a:ext cx="2664295" cy="4320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779912" y="980728"/>
            <a:ext cx="50405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Вознесенская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, 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Ю. Н. Звезда Чернобыль : роман / Ю.Н. Вознесенская. - Москва : Лепта Книга : Вече, 2019. – 255 с. – Текст : непосредственный. 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851920" y="2809090"/>
            <a:ext cx="5040559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Роман рассказывает о судьбе трех сестер, чьи жизни перечеркнула Чернобыльская катастрофа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любви, которая побеждает страх, смерть и дает надежду на будущее.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                                  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Филиал №.4,11,12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116632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5856" y="764704"/>
            <a:ext cx="574238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Возняк, В. Я.  Чернобыль: события и уроки : вопросы и ответы / В. Я. Возняк ,  А. П. Коваленко,  С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Троицкий.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- Москва : Издательство политической литературы, 1989. - 277 с. : ил. – Текст : непосредственный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19872" y="3212976"/>
            <a:ext cx="547260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В книге дана информация по вопросам, связанным с аварией на Чернобыльской АЭС. В основу ответов положены выводы Правительственной комиссии, расследовавшей причины аварии и организующей работы по ликвидации ее последствий.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                                                                          Филиал №12</a:t>
            </a:r>
            <a:endParaRPr lang="ru-RU" dirty="0"/>
          </a:p>
        </p:txBody>
      </p:sp>
      <p:pic>
        <p:nvPicPr>
          <p:cNvPr id="26626" name="Picture 2" descr="https://h.120-bal.ru/pars_docs/refs/24/23077/23077_html_41dc89b6.jpg"/>
          <p:cNvPicPr>
            <a:picLocks noChangeAspect="1" noChangeArrowheads="1"/>
          </p:cNvPicPr>
          <p:nvPr/>
        </p:nvPicPr>
        <p:blipFill>
          <a:blip r:embed="rId2" cstate="print"/>
          <a:srcRect l="10264" t="1667"/>
          <a:stretch>
            <a:fillRect/>
          </a:stretch>
        </p:blipFill>
        <p:spPr bwMode="auto">
          <a:xfrm>
            <a:off x="323528" y="908720"/>
            <a:ext cx="2664296" cy="4320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15616" y="260648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telegra.ph/file/d01235e93b6ac9fa487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2664296" cy="4320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851920" y="620688"/>
            <a:ext cx="511256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Медведев, Г. У. Ядерный загар : повести / Г. У. Медведев ; художник И. Ю.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Золотницкий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- Москва : Книжная палата, 1990. – 413 с. - (Популярная библиотека). – Текст : непосредственный.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79912" y="2229492"/>
            <a:ext cx="5112568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В книгу писателя Григория Медведева вошли три повести: «Ядерный загар», «Энергоблок» и «Чернобыльская тетрадь».  Автор рассказывает о событиях первых часов и дней катастрофы на Чернобыльской АЭС.  Показывает поведение и роль многочисленных участников драмы, живых, реальных людей, с их недостатками и достоинствами, сомнениями и слабостями, заблуждениями и героизмом. Прочитав  книгу можно  получить  возможность составить представление об истинных масштабах трагедии, а так же той обстановке, которая сложилась в ядерной безопасности спустя годы.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                                        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АБ, филиал  №3,4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188640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i.otzovik.com/2015/01/15/1682957/img/53459541.jpg"/>
          <p:cNvPicPr>
            <a:picLocks noChangeAspect="1" noChangeArrowheads="1"/>
          </p:cNvPicPr>
          <p:nvPr/>
        </p:nvPicPr>
        <p:blipFill>
          <a:blip r:embed="rId2" cstate="print"/>
          <a:srcRect l="7208" t="5406" r="15316" b="6757"/>
          <a:stretch>
            <a:fillRect/>
          </a:stretch>
        </p:blipFill>
        <p:spPr bwMode="auto">
          <a:xfrm>
            <a:off x="251520" y="980728"/>
            <a:ext cx="2664296" cy="4320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635896" y="3140968"/>
            <a:ext cx="55081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Книга -  очередное напоминание о Чернобыле. Она для всех: и тех, кто был там в 86-87 г.г., и тех, кто работает там сейчас, и  для тех, кто родился много лет спустя после аварии и знает о ней лишь понаслышке.</a:t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r>
              <a:rPr lang="ru-RU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                                                     ЦЕМ,ЦУО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63888" y="836712"/>
            <a:ext cx="540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Чернобыль. Зона отчуждения : об аварии на</a:t>
            </a: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Чернобыльской атомной электростанции : сборник статей / составитель О.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Криштопа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. - Харьков ; Белгород : Клуб семейного досуга, 2011. - 318 с. : ил. – Текст : непосредственный.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75656" y="260648"/>
            <a:ext cx="6840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80" y="908720"/>
            <a:ext cx="54726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Солдаты Чернобыля : сборник статей  / составитель  В. Г. Шкода; редактор  И. Ф. Петрова. - Москва : Воениздат, 1989. - 159 с. – Текст : непосредственный.</a:t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s://cdn1.ozone.ru/multimedia/10087685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2664296" cy="4320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635896" y="3140968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В сборник вошли очерки и стихи о мужестве и героизме советских воинов, о тех, кто первым принял на себя смертельное дыхание реактора. </a:t>
            </a:r>
          </a:p>
          <a:p>
            <a:pPr algn="just"/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                         Аб, ЦУО, ЦЕМ, филиал № 3,7,8,12</a:t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188640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Борис Сопельняк - Чернобыльский разлом обложка книг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2664296" cy="4320000"/>
          </a:xfrm>
          <a:prstGeom prst="rect">
            <a:avLst/>
          </a:prstGeom>
          <a:noFill/>
        </p:spPr>
      </p:pic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491880" y="3121223"/>
            <a:ext cx="536408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26 апреля 1986 года на Чернобыльской АЭС взорвался энергоблок и начался сильный пожар. Об этой трагедии написано очень много, но только не о людях, первыми принявших на себя удар стихии. О том, что сумели сделать эти безвестные герои, рассказывает повесть «Чернобыльский разлом».</a:t>
            </a:r>
            <a:endParaRPr lang="ru-RU" sz="16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Филиал  №3,4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63888" y="1124744"/>
            <a:ext cx="540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Сопельняк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Б. Н. Чернобыльский разлом : повести / Б. Н.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Сопельняк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- Москва : Вече, 2016. - 285 с.  - (Секретный фарватер). – Текст : непосредственный.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188640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80" y="836712"/>
            <a:ext cx="51125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Чернобыль : трагедия, подвиг, предупреждение : фотоальбом / записки писателя В.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Яворивского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; текст и комментарий  к фото  А.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Иллеша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; художник  составитель  Н. Д.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Еремченко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Ю.Г. Новиков. -  2-е издание  исправленное  и дополненное. - Москва : Планета, 1989. - 151 с. : ил. – Текст : непосредственный. 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35896" y="3429000"/>
            <a:ext cx="53640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В альбоме использованы фотографии,  сделанные  в опасных условиях высокоактивных дозовых нагрузок, которые заслужили высшие профессиональные награды.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                                           Филиалы №6,9,10</a:t>
            </a:r>
            <a:endParaRPr lang="ru-RU" dirty="0"/>
          </a:p>
        </p:txBody>
      </p:sp>
      <p:pic>
        <p:nvPicPr>
          <p:cNvPr id="26628" name="Picture 4" descr="http://library.grsmu.by/img/vystavka/tem/34.Muzhestvo_i_bol_Chernobylya/s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2664296" cy="4320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75656" y="260648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s://cdn1.ozone.ru/multimedia/10126955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3"/>
            <a:ext cx="2664000" cy="419056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635896" y="2852936"/>
            <a:ext cx="518457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Книга известного украинского писателя Юрия Щербака посвящена чернобыльской трагедии 1986 года. Документальное повествование "Чернобыль" задумано автором как художественное исследование причин аварии на Чернобыльской АЭС.</a:t>
            </a:r>
          </a:p>
          <a:p>
            <a:endParaRPr lang="ru-RU" dirty="0" smtClean="0"/>
          </a:p>
          <a:p>
            <a:r>
              <a:rPr lang="ru-RU" dirty="0" smtClean="0"/>
              <a:t>                                                           </a:t>
            </a:r>
          </a:p>
          <a:p>
            <a:r>
              <a:rPr lang="ru-RU" dirty="0" smtClean="0"/>
              <a:t>                                          Филиал  № 3,4,6,7,9,11,12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836712"/>
            <a:ext cx="51125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Щербак, Ю. Н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Чернобыль : документальное повествование / Ю. Н. Щербак. - Москва : Советский писатель, 1991. – 460 с. - Текст : непосредственный.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188640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9952" y="980728"/>
            <a:ext cx="460851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Яворивский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В. А.  Мария с полынью в конце столетья : романы / В. А. 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Яворивский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; авторизированный перевод  с  украинского  Е. Мовчан. - Москва : Советский писатель, 1989. - 604 с. – Текст : непосредственный.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1508" name="Picture 4" descr="https://cdn1.ozone.ru/multimedia/c1200/1008830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24745"/>
            <a:ext cx="2664000" cy="4125663"/>
          </a:xfrm>
          <a:prstGeom prst="rect">
            <a:avLst/>
          </a:prstGeom>
          <a:noFill/>
        </p:spPr>
      </p:pic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4067944" y="3010017"/>
            <a:ext cx="4732424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Действие происходит в молодом городке атомных энергетиков и в деревне, находящейся в 30-километровой зоне. Писатель рассказывает нам о жизни своих героев до трагедии, и о том, как изменилась она после.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                                        Аб, филиал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№3,4,9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116632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s://sun9-60.userapi.com/c5092/u83501564/110992766/x_019e14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7"/>
            <a:ext cx="2664000" cy="429872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11960" y="3068960"/>
            <a:ext cx="46440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книге Алла </a:t>
            </a:r>
            <a:r>
              <a:rPr lang="ru-RU" dirty="0" err="1" smtClean="0"/>
              <a:t>Ярошинская</a:t>
            </a:r>
            <a:r>
              <a:rPr lang="ru-RU" dirty="0" smtClean="0"/>
              <a:t> публикует многие,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прежде</a:t>
            </a:r>
            <a:r>
              <a:rPr lang="ru-RU" dirty="0" smtClean="0"/>
              <a:t> тайные чернобыльские материалы.</a:t>
            </a:r>
          </a:p>
          <a:p>
            <a:endParaRPr lang="ru-RU" dirty="0" smtClean="0"/>
          </a:p>
          <a:p>
            <a:r>
              <a:rPr lang="ru-RU" dirty="0" smtClean="0"/>
              <a:t>                                               ЦЕМ,ЦУО,ф,№5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71868" y="908720"/>
            <a:ext cx="53578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Ярошинская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А. А. Чернобыль. Двадцать лет спустя : преступление без наказания / А. А.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Ярошинская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; оформление  В.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Калныньш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- Москва : Время, 2006. - 640 с. - (Документальный роман). - Текст : непосредственный.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59632" y="116632"/>
            <a:ext cx="6840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Библиотечно</a:t>
            </a:r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 информационный центр - филиал №12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728535"/>
            <a:ext cx="6840760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информация: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347902 Ростовская область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 Таганрог, ул.  Свободы ,11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Телефон :(8634)64-09-40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 почта :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f12@taglib.ru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881</Words>
  <Application>Microsoft Office PowerPoint</Application>
  <PresentationFormat>Экран (4:3)</PresentationFormat>
  <Paragraphs>82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nadya</dc:creator>
  <cp:lastModifiedBy>surkova</cp:lastModifiedBy>
  <cp:revision>48</cp:revision>
  <dcterms:created xsi:type="dcterms:W3CDTF">2021-04-05T13:18:08Z</dcterms:created>
  <dcterms:modified xsi:type="dcterms:W3CDTF">2021-04-22T07:59:11Z</dcterms:modified>
</cp:coreProperties>
</file>